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0"/>
  </p:notesMasterIdLst>
  <p:handoutMasterIdLst>
    <p:handoutMasterId r:id="rId11"/>
  </p:handoutMasterIdLst>
  <p:sldIdLst>
    <p:sldId id="256" r:id="rId2"/>
    <p:sldId id="257" r:id="rId3"/>
    <p:sldId id="258" r:id="rId4"/>
    <p:sldId id="259" r:id="rId5"/>
    <p:sldId id="260" r:id="rId6"/>
    <p:sldId id="261" r:id="rId7"/>
    <p:sldId id="262" r:id="rId8"/>
    <p:sldId id="263" r:id="rId9"/>
  </p:sldIdLst>
  <p:sldSz cx="9144000" cy="5143500" type="screen16x9"/>
  <p:notesSz cx="6858000" cy="9144000"/>
  <p:embeddedFontLst>
    <p:embeddedFont>
      <p:font typeface="Alegreya" pitchFamily="2" charset="0"/>
      <p:regular r:id="rId12"/>
      <p:bold r:id="rId13"/>
      <p:italic r:id="rId14"/>
      <p:boldItalic r:id="rId15"/>
    </p:embeddedFont>
    <p:embeddedFont>
      <p:font typeface="Maven Pro" pitchFamily="2" charset="77"/>
      <p:regular r:id="rId16"/>
      <p:bold r:id="rId17"/>
    </p:embeddedFont>
    <p:embeddedFont>
      <p:font typeface="Nunito" pitchFamily="2" charset="77"/>
      <p:regular r:id="rId18"/>
      <p:bold r:id="rId19"/>
      <p:italic r:id="rId20"/>
      <p:boldItalic r:id="rId2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75"/>
  </p:normalViewPr>
  <p:slideViewPr>
    <p:cSldViewPr snapToGrid="0" snapToObjects="1">
      <p:cViewPr varScale="1">
        <p:scale>
          <a:sx n="148" d="100"/>
          <a:sy n="148" d="100"/>
        </p:scale>
        <p:origin x="60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font" Target="fonts/font7.fntdata"/><Relationship Id="rId3" Type="http://schemas.openxmlformats.org/officeDocument/2006/relationships/slide" Target="slides/slide2.xml"/><Relationship Id="rId21" Type="http://schemas.openxmlformats.org/officeDocument/2006/relationships/font" Target="fonts/font10.fntdata"/><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font" Target="fonts/font6.fntdata"/><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font" Target="fonts/font5.fntdata"/><Relationship Id="rId20" Type="http://schemas.openxmlformats.org/officeDocument/2006/relationships/font" Target="fonts/font9.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font" Target="fonts/font4.fntdata"/><Relationship Id="rId23" Type="http://schemas.openxmlformats.org/officeDocument/2006/relationships/viewProps" Target="viewProps.xml"/><Relationship Id="rId10" Type="http://schemas.openxmlformats.org/officeDocument/2006/relationships/notesMaster" Target="notesMasters/notesMaster1.xml"/><Relationship Id="rId19" Type="http://schemas.openxmlformats.org/officeDocument/2006/relationships/font" Target="fonts/font8.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A346768-6051-C343-8299-3E363822260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06ED2F67-8517-9947-B77D-FB57B4B07C9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24D2394-3F1D-6F4F-8747-77FC1D520586}" type="datetimeFigureOut">
              <a:rPr lang="en-US" smtClean="0"/>
              <a:t>8/1/19</a:t>
            </a:fld>
            <a:endParaRPr lang="en-US"/>
          </a:p>
        </p:txBody>
      </p:sp>
      <p:sp>
        <p:nvSpPr>
          <p:cNvPr id="4" name="Footer Placeholder 3">
            <a:extLst>
              <a:ext uri="{FF2B5EF4-FFF2-40B4-BE49-F238E27FC236}">
                <a16:creationId xmlns:a16="http://schemas.microsoft.com/office/drawing/2014/main" id="{09EC8768-B671-A147-8B7E-F88DA4FCC06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96F335F9-22D5-3840-818C-CA8FD9237B4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0C959D1-0C47-FC4F-B518-FD931A9B1266}" type="slidenum">
              <a:rPr lang="en-US" smtClean="0"/>
              <a:t>‹#›</a:t>
            </a:fld>
            <a:endParaRPr lang="en-US"/>
          </a:p>
        </p:txBody>
      </p:sp>
    </p:spTree>
    <p:extLst>
      <p:ext uri="{BB962C8B-B14F-4D97-AF65-F5344CB8AC3E}">
        <p14:creationId xmlns:p14="http://schemas.microsoft.com/office/powerpoint/2010/main" val="39368010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5" name="Google Shape;27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Good afternoon teachers. </a:t>
            </a:r>
            <a:endParaRPr/>
          </a:p>
          <a:p>
            <a:pPr marL="0" lvl="0" indent="0" algn="l" rtl="0">
              <a:spcBef>
                <a:spcPts val="0"/>
              </a:spcBef>
              <a:spcAft>
                <a:spcPts val="0"/>
              </a:spcAft>
              <a:buNone/>
            </a:pPr>
            <a:r>
              <a:rPr lang="en-GB"/>
              <a:t>We have been learning about the 7 Child Safety Standards that have been put into place in our school.</a:t>
            </a:r>
            <a:endParaRPr/>
          </a:p>
          <a:p>
            <a:pPr marL="0" lvl="0" indent="0" algn="l" rtl="0">
              <a:spcBef>
                <a:spcPts val="0"/>
              </a:spcBef>
              <a:spcAft>
                <a:spcPts val="0"/>
              </a:spcAft>
              <a:buNone/>
            </a:pPr>
            <a:r>
              <a:rPr lang="en-GB"/>
              <a:t>We’ve put them into child friendly language and we’ll explain what they mean to us. We would like to share these with you.</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Google Shape;282;g272f38a5c9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3" name="Google Shape;283;g272f38a5c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Mrs. Cassar teaches the staff how to keep children safe from danger and feeling unsafe. Even our community members need to be educated on how to keep students safe. We put information in the weekly newsletters for parents to read. This afternoon’s staff meeting is also an example of standard one.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Google Shape;291;g272f38a5c9_2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2" name="Google Shape;292;g272f38a5c9_2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Our school has many policies and one of them is the Child Safety policy. It talks about what the standards are and what to do when we feel students are unsafe. One important aspect is to always report any unacceptable behaviour to Mrs. Blatti, Mrs. Vermuelen or Mrs. Cassar   </a:t>
            </a:r>
            <a:endParaRPr b="1"/>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9"/>
        <p:cNvGrpSpPr/>
        <p:nvPr/>
      </p:nvGrpSpPr>
      <p:grpSpPr>
        <a:xfrm>
          <a:off x="0" y="0"/>
          <a:ext cx="0" cy="0"/>
          <a:chOff x="0" y="0"/>
          <a:chExt cx="0" cy="0"/>
        </a:xfrm>
      </p:grpSpPr>
      <p:sp>
        <p:nvSpPr>
          <p:cNvPr id="300" name="Google Shape;300;g272f38a5c9_2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1" name="Google Shape;301;g272f38a5c9_2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The code of conduct is made up of acceptable and unacceptable behaviors. Each staff member and volunteer needs to sign this code of conduct and follow the rules. For example, teachers need to send students in pairs at all the time when leaving the classroom. No student should be alone at any time or place.</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8"/>
        <p:cNvGrpSpPr/>
        <p:nvPr/>
      </p:nvGrpSpPr>
      <p:grpSpPr>
        <a:xfrm>
          <a:off x="0" y="0"/>
          <a:ext cx="0" cy="0"/>
          <a:chOff x="0" y="0"/>
          <a:chExt cx="0" cy="0"/>
        </a:xfrm>
      </p:grpSpPr>
      <p:sp>
        <p:nvSpPr>
          <p:cNvPr id="309" name="Google Shape;309;g272f38a5c9_1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0" name="Google Shape;310;g272f38a5c9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This standard is about how every teacher or volunteer needs to have a working with children check. For example parents that come along for excursions have to have a working with children check. Also when visitors come to our school they need to go to the school office to confirm they have a working with children check.  All teachers and staff have a police check as part of their teacher registration. To get a working with childrens check you can’t have a record of harming children.</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7"/>
        <p:cNvGrpSpPr/>
        <p:nvPr/>
      </p:nvGrpSpPr>
      <p:grpSpPr>
        <a:xfrm>
          <a:off x="0" y="0"/>
          <a:ext cx="0" cy="0"/>
          <a:chOff x="0" y="0"/>
          <a:chExt cx="0" cy="0"/>
        </a:xfrm>
      </p:grpSpPr>
      <p:sp>
        <p:nvSpPr>
          <p:cNvPr id="318" name="Google Shape;318;g272f38a5c9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9" name="Google Shape;319;g272f38a5c9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If an incident occurs in the school yard, approach a teacher,  Mrs Blatti, Mrs Vermeulen or Mrs. Cassar and report unacceptable behavior. By doing this you will make the teacher well aware and help solve the issue. This ensures the safety of students at this school.  </a:t>
            </a:r>
            <a:endParaRPr b="1"/>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6"/>
        <p:cNvGrpSpPr/>
        <p:nvPr/>
      </p:nvGrpSpPr>
      <p:grpSpPr>
        <a:xfrm>
          <a:off x="0" y="0"/>
          <a:ext cx="0" cy="0"/>
          <a:chOff x="0" y="0"/>
          <a:chExt cx="0" cy="0"/>
        </a:xfrm>
      </p:grpSpPr>
      <p:sp>
        <p:nvSpPr>
          <p:cNvPr id="327" name="Google Shape;327;g272f38a5c9_0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8" name="Google Shape;328;g272f38a5c9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Standard 6 is all about keeping the children safe and taking action straight away when there is an unsafe situation. For example...</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5"/>
        <p:cNvGrpSpPr/>
        <p:nvPr/>
      </p:nvGrpSpPr>
      <p:grpSpPr>
        <a:xfrm>
          <a:off x="0" y="0"/>
          <a:ext cx="0" cy="0"/>
          <a:chOff x="0" y="0"/>
          <a:chExt cx="0" cy="0"/>
        </a:xfrm>
      </p:grpSpPr>
      <p:sp>
        <p:nvSpPr>
          <p:cNvPr id="336" name="Google Shape;336;g272f38a5c9_0_2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7" name="Google Shape;337;g272f38a5c9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n-GB"/>
              <a:t>In our Wellbeing and Catup Session, we learn many skills. We have had a STAND UP day Year 5 &amp; 6s have learnt about good and bad secrets, bullying, violence and what you do at a bad situation, Catch Up teaches us to speak up and tell an adult if they are worried or have any personal concerns. Our classroom teachers have been teaching the children about people they can trust if they are feeling worried or unsafe.</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accent3"/>
        </a:solidFill>
        <a:effectLst/>
      </p:bgPr>
    </p:bg>
    <p:spTree>
      <p:nvGrpSpPr>
        <p:cNvPr id="1" name="Shape 9"/>
        <p:cNvGrpSpPr/>
        <p:nvPr/>
      </p:nvGrpSpPr>
      <p:grpSpPr>
        <a:xfrm>
          <a:off x="0" y="0"/>
          <a:ext cx="0" cy="0"/>
          <a:chOff x="0" y="0"/>
          <a:chExt cx="0" cy="0"/>
        </a:xfrm>
      </p:grpSpPr>
      <p:grpSp>
        <p:nvGrpSpPr>
          <p:cNvPr id="10" name="Google Shape;10;p2"/>
          <p:cNvGrpSpPr/>
          <p:nvPr/>
        </p:nvGrpSpPr>
        <p:grpSpPr>
          <a:xfrm>
            <a:off x="7343003" y="3409675"/>
            <a:ext cx="1691422" cy="1732548"/>
            <a:chOff x="7343003" y="3409675"/>
            <a:chExt cx="1691422" cy="1732548"/>
          </a:xfrm>
        </p:grpSpPr>
        <p:grpSp>
          <p:nvGrpSpPr>
            <p:cNvPr id="11" name="Google Shape;11;p2"/>
            <p:cNvGrpSpPr/>
            <p:nvPr/>
          </p:nvGrpSpPr>
          <p:grpSpPr>
            <a:xfrm>
              <a:off x="7343003" y="4453711"/>
              <a:ext cx="316800" cy="688513"/>
              <a:chOff x="7343003" y="4453711"/>
              <a:chExt cx="316800" cy="688513"/>
            </a:xfrm>
          </p:grpSpPr>
          <p:sp>
            <p:nvSpPr>
              <p:cNvPr id="12" name="Google Shape;12;p2"/>
              <p:cNvSpPr/>
              <p:nvPr/>
            </p:nvSpPr>
            <p:spPr>
              <a:xfrm>
                <a:off x="7343003"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7343003"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 name="Google Shape;14;p2"/>
            <p:cNvGrpSpPr/>
            <p:nvPr/>
          </p:nvGrpSpPr>
          <p:grpSpPr>
            <a:xfrm>
              <a:off x="7801210" y="4105700"/>
              <a:ext cx="316800" cy="1036523"/>
              <a:chOff x="7801210" y="4105700"/>
              <a:chExt cx="316800" cy="1036523"/>
            </a:xfrm>
          </p:grpSpPr>
          <p:sp>
            <p:nvSpPr>
              <p:cNvPr id="15" name="Google Shape;15;p2"/>
              <p:cNvSpPr/>
              <p:nvPr/>
            </p:nvSpPr>
            <p:spPr>
              <a:xfrm>
                <a:off x="7801210"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7801210"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7801210"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 name="Google Shape;18;p2"/>
            <p:cNvGrpSpPr/>
            <p:nvPr/>
          </p:nvGrpSpPr>
          <p:grpSpPr>
            <a:xfrm>
              <a:off x="8259418" y="3757688"/>
              <a:ext cx="316800" cy="1384535"/>
              <a:chOff x="8259418" y="3757688"/>
              <a:chExt cx="316800" cy="1384535"/>
            </a:xfrm>
          </p:grpSpPr>
          <p:sp>
            <p:nvSpPr>
              <p:cNvPr id="19" name="Google Shape;19;p2"/>
              <p:cNvSpPr/>
              <p:nvPr/>
            </p:nvSpPr>
            <p:spPr>
              <a:xfrm>
                <a:off x="8259418"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8259418" y="3757688"/>
                <a:ext cx="316800" cy="1384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8259418"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8259418"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 name="Google Shape;23;p2"/>
            <p:cNvGrpSpPr/>
            <p:nvPr/>
          </p:nvGrpSpPr>
          <p:grpSpPr>
            <a:xfrm>
              <a:off x="8717625" y="3409675"/>
              <a:ext cx="316800" cy="1732548"/>
              <a:chOff x="8717625" y="3409675"/>
              <a:chExt cx="316800" cy="1732548"/>
            </a:xfrm>
          </p:grpSpPr>
          <p:sp>
            <p:nvSpPr>
              <p:cNvPr id="24" name="Google Shape;24;p2"/>
              <p:cNvSpPr/>
              <p:nvPr/>
            </p:nvSpPr>
            <p:spPr>
              <a:xfrm>
                <a:off x="8717625"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8717625" y="3757688"/>
                <a:ext cx="316800" cy="1384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8717625"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8717625" y="3409675"/>
                <a:ext cx="316800" cy="1732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8717625"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9" name="Google Shape;29;p2"/>
          <p:cNvGrpSpPr/>
          <p:nvPr/>
        </p:nvGrpSpPr>
        <p:grpSpPr>
          <a:xfrm>
            <a:off x="5043503" y="0"/>
            <a:ext cx="3814072" cy="3839102"/>
            <a:chOff x="5043503" y="0"/>
            <a:chExt cx="3814072" cy="3839102"/>
          </a:xfrm>
        </p:grpSpPr>
        <p:sp>
          <p:nvSpPr>
            <p:cNvPr id="30" name="Google Shape;30;p2"/>
            <p:cNvSpPr/>
            <p:nvPr/>
          </p:nvSpPr>
          <p:spPr>
            <a:xfrm>
              <a:off x="8460975" y="1817775"/>
              <a:ext cx="396600" cy="3966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rot="-9830444">
              <a:off x="6469759" y="3480728"/>
              <a:ext cx="320148" cy="320148"/>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2" name="Google Shape;32;p2"/>
            <p:cNvGrpSpPr/>
            <p:nvPr/>
          </p:nvGrpSpPr>
          <p:grpSpPr>
            <a:xfrm>
              <a:off x="7647812" y="2704283"/>
              <a:ext cx="635219" cy="635219"/>
              <a:chOff x="6725724" y="2701260"/>
              <a:chExt cx="1208101" cy="1208100"/>
            </a:xfrm>
          </p:grpSpPr>
          <p:sp>
            <p:nvSpPr>
              <p:cNvPr id="33" name="Google Shape;33;p2"/>
              <p:cNvSpPr/>
              <p:nvPr/>
            </p:nvSpPr>
            <p:spPr>
              <a:xfrm rot="5400000">
                <a:off x="6725725" y="2701260"/>
                <a:ext cx="1208100" cy="12081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rot="5400000">
                <a:off x="6725724" y="2701260"/>
                <a:ext cx="1208100" cy="1208100"/>
              </a:xfrm>
              <a:prstGeom prst="pie">
                <a:avLst>
                  <a:gd name="adj1" fmla="val 8244818"/>
                  <a:gd name="adj2" fmla="val 16246175"/>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rot="5400000">
                <a:off x="6954988" y="2930398"/>
                <a:ext cx="749700" cy="7497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 name="Google Shape;36;p2"/>
            <p:cNvSpPr/>
            <p:nvPr/>
          </p:nvSpPr>
          <p:spPr>
            <a:xfrm>
              <a:off x="8460975" y="1817775"/>
              <a:ext cx="396600" cy="396600"/>
            </a:xfrm>
            <a:prstGeom prst="pie">
              <a:avLst>
                <a:gd name="adj1" fmla="val 19376841"/>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7" name="Google Shape;37;p2"/>
            <p:cNvGrpSpPr/>
            <p:nvPr/>
          </p:nvGrpSpPr>
          <p:grpSpPr>
            <a:xfrm>
              <a:off x="7952720" y="179238"/>
              <a:ext cx="873165" cy="873003"/>
              <a:chOff x="7754428" y="208725"/>
              <a:chExt cx="541800" cy="541800"/>
            </a:xfrm>
          </p:grpSpPr>
          <p:sp>
            <p:nvSpPr>
              <p:cNvPr id="38" name="Google Shape;38;p2"/>
              <p:cNvSpPr/>
              <p:nvPr/>
            </p:nvSpPr>
            <p:spPr>
              <a:xfrm rot="-8647347">
                <a:off x="7831319" y="285616"/>
                <a:ext cx="388018" cy="388018"/>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rot="-8647347">
                <a:off x="7831319" y="285616"/>
                <a:ext cx="388018" cy="388018"/>
              </a:xfrm>
              <a:prstGeom prst="pie">
                <a:avLst>
                  <a:gd name="adj1" fmla="val 19376841"/>
                  <a:gd name="adj2" fmla="val 12313574"/>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0" name="Google Shape;40;p2"/>
            <p:cNvSpPr/>
            <p:nvPr/>
          </p:nvSpPr>
          <p:spPr>
            <a:xfrm>
              <a:off x="5399840" y="356365"/>
              <a:ext cx="2577000" cy="25770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rot="2043858">
              <a:off x="5503813" y="460310"/>
              <a:ext cx="2369480" cy="236948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5399795" y="360281"/>
              <a:ext cx="2577000" cy="2577000"/>
            </a:xfrm>
            <a:prstGeom prst="pie">
              <a:avLst>
                <a:gd name="adj1" fmla="val 8801158"/>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rot="2044777">
              <a:off x="5911449" y="867729"/>
              <a:ext cx="1554223" cy="1554223"/>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5399795" y="356358"/>
              <a:ext cx="2577000" cy="2577000"/>
            </a:xfrm>
            <a:prstGeom prst="pie">
              <a:avLst>
                <a:gd name="adj1" fmla="val 12554101"/>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rot="-9830444">
              <a:off x="6469759" y="3480727"/>
              <a:ext cx="320148" cy="320148"/>
            </a:xfrm>
            <a:prstGeom prst="pie">
              <a:avLst>
                <a:gd name="adj1" fmla="val 19376841"/>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6" name="Google Shape;46;p2"/>
          <p:cNvSpPr txBox="1">
            <a:spLocks noGrp="1"/>
          </p:cNvSpPr>
          <p:nvPr>
            <p:ph type="ctrTitle"/>
          </p:nvPr>
        </p:nvSpPr>
        <p:spPr>
          <a:xfrm>
            <a:off x="824000" y="1613813"/>
            <a:ext cx="4255500" cy="18729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47" name="Google Shape;47;p2"/>
          <p:cNvSpPr txBox="1">
            <a:spLocks noGrp="1"/>
          </p:cNvSpPr>
          <p:nvPr>
            <p:ph type="subTitle" idx="1"/>
          </p:nvPr>
        </p:nvSpPr>
        <p:spPr>
          <a:xfrm>
            <a:off x="824000" y="3596300"/>
            <a:ext cx="4255500" cy="6954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a:endParaRPr/>
          </a:p>
        </p:txBody>
      </p:sp>
      <p:sp>
        <p:nvSpPr>
          <p:cNvPr id="48" name="Google Shape;48;p2"/>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3"/>
        </a:solidFill>
        <a:effectLst/>
      </p:bgPr>
    </p:bg>
    <p:spTree>
      <p:nvGrpSpPr>
        <p:cNvPr id="1" name="Shape 141"/>
        <p:cNvGrpSpPr/>
        <p:nvPr/>
      </p:nvGrpSpPr>
      <p:grpSpPr>
        <a:xfrm>
          <a:off x="0" y="0"/>
          <a:ext cx="0" cy="0"/>
          <a:chOff x="0" y="0"/>
          <a:chExt cx="0" cy="0"/>
        </a:xfrm>
      </p:grpSpPr>
      <p:grpSp>
        <p:nvGrpSpPr>
          <p:cNvPr id="142" name="Google Shape;142;p11"/>
          <p:cNvGrpSpPr/>
          <p:nvPr/>
        </p:nvGrpSpPr>
        <p:grpSpPr>
          <a:xfrm>
            <a:off x="52" y="4099200"/>
            <a:ext cx="9144036" cy="1044300"/>
            <a:chOff x="52" y="4099200"/>
            <a:chExt cx="9144036" cy="1044300"/>
          </a:xfrm>
        </p:grpSpPr>
        <p:grpSp>
          <p:nvGrpSpPr>
            <p:cNvPr id="143" name="Google Shape;143;p11"/>
            <p:cNvGrpSpPr/>
            <p:nvPr/>
          </p:nvGrpSpPr>
          <p:grpSpPr>
            <a:xfrm>
              <a:off x="52" y="4309200"/>
              <a:ext cx="231622" cy="834300"/>
              <a:chOff x="2688737" y="4301380"/>
              <a:chExt cx="231900" cy="834300"/>
            </a:xfrm>
          </p:grpSpPr>
          <p:sp>
            <p:nvSpPr>
              <p:cNvPr id="144" name="Google Shape;144;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11"/>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8" name="Google Shape;148;p11"/>
            <p:cNvGrpSpPr/>
            <p:nvPr/>
          </p:nvGrpSpPr>
          <p:grpSpPr>
            <a:xfrm>
              <a:off x="371406" y="4099200"/>
              <a:ext cx="231622" cy="1044300"/>
              <a:chOff x="2688737" y="4091380"/>
              <a:chExt cx="231900" cy="1044300"/>
            </a:xfrm>
          </p:grpSpPr>
          <p:sp>
            <p:nvSpPr>
              <p:cNvPr id="149" name="Google Shape;149;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11"/>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11"/>
              <p:cNvSpPr/>
              <p:nvPr/>
            </p:nvSpPr>
            <p:spPr>
              <a:xfrm flipH="1">
                <a:off x="2688737" y="4091380"/>
                <a:ext cx="2319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4" name="Google Shape;154;p11"/>
            <p:cNvGrpSpPr/>
            <p:nvPr/>
          </p:nvGrpSpPr>
          <p:grpSpPr>
            <a:xfrm>
              <a:off x="742761" y="4309200"/>
              <a:ext cx="231622" cy="834300"/>
              <a:chOff x="2688737" y="4301380"/>
              <a:chExt cx="231900" cy="834300"/>
            </a:xfrm>
          </p:grpSpPr>
          <p:sp>
            <p:nvSpPr>
              <p:cNvPr id="155" name="Google Shape;155;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11"/>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9" name="Google Shape;159;p11"/>
            <p:cNvGrpSpPr/>
            <p:nvPr/>
          </p:nvGrpSpPr>
          <p:grpSpPr>
            <a:xfrm>
              <a:off x="1114115" y="4518900"/>
              <a:ext cx="231622" cy="624600"/>
              <a:chOff x="2688737" y="4511080"/>
              <a:chExt cx="231900" cy="624600"/>
            </a:xfrm>
          </p:grpSpPr>
          <p:sp>
            <p:nvSpPr>
              <p:cNvPr id="160" name="Google Shape;160;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3" name="Google Shape;163;p11"/>
            <p:cNvGrpSpPr/>
            <p:nvPr/>
          </p:nvGrpSpPr>
          <p:grpSpPr>
            <a:xfrm>
              <a:off x="1856753" y="4099200"/>
              <a:ext cx="231600" cy="1044300"/>
              <a:chOff x="1856753" y="4099200"/>
              <a:chExt cx="231600" cy="1044300"/>
            </a:xfrm>
          </p:grpSpPr>
          <p:sp>
            <p:nvSpPr>
              <p:cNvPr id="164" name="Google Shape;164;p11"/>
              <p:cNvSpPr/>
              <p:nvPr/>
            </p:nvSpPr>
            <p:spPr>
              <a:xfrm flipH="1">
                <a:off x="185675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11"/>
              <p:cNvSpPr/>
              <p:nvPr/>
            </p:nvSpPr>
            <p:spPr>
              <a:xfrm flipH="1">
                <a:off x="1856753"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11"/>
              <p:cNvSpPr/>
              <p:nvPr/>
            </p:nvSpPr>
            <p:spPr>
              <a:xfrm flipH="1">
                <a:off x="185675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11"/>
              <p:cNvSpPr/>
              <p:nvPr/>
            </p:nvSpPr>
            <p:spPr>
              <a:xfrm flipH="1">
                <a:off x="1856753"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11"/>
              <p:cNvSpPr/>
              <p:nvPr/>
            </p:nvSpPr>
            <p:spPr>
              <a:xfrm flipH="1">
                <a:off x="185675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9" name="Google Shape;169;p11"/>
            <p:cNvGrpSpPr/>
            <p:nvPr/>
          </p:nvGrpSpPr>
          <p:grpSpPr>
            <a:xfrm>
              <a:off x="2228107" y="4309200"/>
              <a:ext cx="231600" cy="834300"/>
              <a:chOff x="2228107" y="4309200"/>
              <a:chExt cx="231600" cy="834300"/>
            </a:xfrm>
          </p:grpSpPr>
          <p:sp>
            <p:nvSpPr>
              <p:cNvPr id="170" name="Google Shape;170;p11"/>
              <p:cNvSpPr/>
              <p:nvPr/>
            </p:nvSpPr>
            <p:spPr>
              <a:xfrm flipH="1">
                <a:off x="2228107"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11"/>
              <p:cNvSpPr/>
              <p:nvPr/>
            </p:nvSpPr>
            <p:spPr>
              <a:xfrm flipH="1">
                <a:off x="2228107"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11"/>
              <p:cNvSpPr/>
              <p:nvPr/>
            </p:nvSpPr>
            <p:spPr>
              <a:xfrm flipH="1">
                <a:off x="2228107"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11"/>
              <p:cNvSpPr/>
              <p:nvPr/>
            </p:nvSpPr>
            <p:spPr>
              <a:xfrm flipH="1">
                <a:off x="2228107"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4" name="Google Shape;174;p11"/>
            <p:cNvGrpSpPr/>
            <p:nvPr/>
          </p:nvGrpSpPr>
          <p:grpSpPr>
            <a:xfrm>
              <a:off x="2599462" y="4518900"/>
              <a:ext cx="231600" cy="624600"/>
              <a:chOff x="2599462" y="4518900"/>
              <a:chExt cx="231600" cy="624600"/>
            </a:xfrm>
          </p:grpSpPr>
          <p:sp>
            <p:nvSpPr>
              <p:cNvPr id="175" name="Google Shape;175;p11"/>
              <p:cNvSpPr/>
              <p:nvPr/>
            </p:nvSpPr>
            <p:spPr>
              <a:xfrm flipH="1">
                <a:off x="2599462"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11"/>
              <p:cNvSpPr/>
              <p:nvPr/>
            </p:nvSpPr>
            <p:spPr>
              <a:xfrm flipH="1">
                <a:off x="2599462"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11"/>
              <p:cNvSpPr/>
              <p:nvPr/>
            </p:nvSpPr>
            <p:spPr>
              <a:xfrm flipH="1">
                <a:off x="2599462"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8" name="Google Shape;178;p11"/>
            <p:cNvGrpSpPr/>
            <p:nvPr/>
          </p:nvGrpSpPr>
          <p:grpSpPr>
            <a:xfrm>
              <a:off x="3342171" y="4099200"/>
              <a:ext cx="231600" cy="1044300"/>
              <a:chOff x="3342171" y="4099200"/>
              <a:chExt cx="231600" cy="1044300"/>
            </a:xfrm>
          </p:grpSpPr>
          <p:sp>
            <p:nvSpPr>
              <p:cNvPr id="179" name="Google Shape;179;p11"/>
              <p:cNvSpPr/>
              <p:nvPr/>
            </p:nvSpPr>
            <p:spPr>
              <a:xfrm flipH="1">
                <a:off x="3342171"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11"/>
              <p:cNvSpPr/>
              <p:nvPr/>
            </p:nvSpPr>
            <p:spPr>
              <a:xfrm flipH="1">
                <a:off x="3342171"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11"/>
              <p:cNvSpPr/>
              <p:nvPr/>
            </p:nvSpPr>
            <p:spPr>
              <a:xfrm flipH="1">
                <a:off x="3342171"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11"/>
              <p:cNvSpPr/>
              <p:nvPr/>
            </p:nvSpPr>
            <p:spPr>
              <a:xfrm flipH="1">
                <a:off x="3342171"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11"/>
              <p:cNvSpPr/>
              <p:nvPr/>
            </p:nvSpPr>
            <p:spPr>
              <a:xfrm flipH="1">
                <a:off x="3342171"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4" name="Google Shape;184;p11"/>
            <p:cNvGrpSpPr/>
            <p:nvPr/>
          </p:nvGrpSpPr>
          <p:grpSpPr>
            <a:xfrm>
              <a:off x="3713525" y="4309200"/>
              <a:ext cx="231600" cy="834300"/>
              <a:chOff x="3713525" y="4309200"/>
              <a:chExt cx="231600" cy="834300"/>
            </a:xfrm>
          </p:grpSpPr>
          <p:sp>
            <p:nvSpPr>
              <p:cNvPr id="185" name="Google Shape;185;p11"/>
              <p:cNvSpPr/>
              <p:nvPr/>
            </p:nvSpPr>
            <p:spPr>
              <a:xfrm flipH="1">
                <a:off x="3713525"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11"/>
              <p:cNvSpPr/>
              <p:nvPr/>
            </p:nvSpPr>
            <p:spPr>
              <a:xfrm flipH="1">
                <a:off x="3713525"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11"/>
              <p:cNvSpPr/>
              <p:nvPr/>
            </p:nvSpPr>
            <p:spPr>
              <a:xfrm flipH="1">
                <a:off x="3713525"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11"/>
              <p:cNvSpPr/>
              <p:nvPr/>
            </p:nvSpPr>
            <p:spPr>
              <a:xfrm flipH="1">
                <a:off x="3713525"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9" name="Google Shape;189;p11"/>
            <p:cNvGrpSpPr/>
            <p:nvPr/>
          </p:nvGrpSpPr>
          <p:grpSpPr>
            <a:xfrm>
              <a:off x="1485398" y="4309200"/>
              <a:ext cx="231600" cy="834300"/>
              <a:chOff x="1485398" y="4309200"/>
              <a:chExt cx="231600" cy="834300"/>
            </a:xfrm>
          </p:grpSpPr>
          <p:sp>
            <p:nvSpPr>
              <p:cNvPr id="190" name="Google Shape;190;p11"/>
              <p:cNvSpPr/>
              <p:nvPr/>
            </p:nvSpPr>
            <p:spPr>
              <a:xfrm flipH="1">
                <a:off x="148539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11"/>
              <p:cNvSpPr/>
              <p:nvPr/>
            </p:nvSpPr>
            <p:spPr>
              <a:xfrm flipH="1">
                <a:off x="148539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11"/>
              <p:cNvSpPr/>
              <p:nvPr/>
            </p:nvSpPr>
            <p:spPr>
              <a:xfrm flipH="1">
                <a:off x="148539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11"/>
              <p:cNvSpPr/>
              <p:nvPr/>
            </p:nvSpPr>
            <p:spPr>
              <a:xfrm flipH="1">
                <a:off x="148539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4" name="Google Shape;194;p11"/>
            <p:cNvGrpSpPr/>
            <p:nvPr/>
          </p:nvGrpSpPr>
          <p:grpSpPr>
            <a:xfrm>
              <a:off x="4084879" y="4518900"/>
              <a:ext cx="231600" cy="624600"/>
              <a:chOff x="4084879" y="4518900"/>
              <a:chExt cx="231600" cy="624600"/>
            </a:xfrm>
          </p:grpSpPr>
          <p:sp>
            <p:nvSpPr>
              <p:cNvPr id="195" name="Google Shape;195;p11"/>
              <p:cNvSpPr/>
              <p:nvPr/>
            </p:nvSpPr>
            <p:spPr>
              <a:xfrm flipH="1">
                <a:off x="4084879"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1"/>
              <p:cNvSpPr/>
              <p:nvPr/>
            </p:nvSpPr>
            <p:spPr>
              <a:xfrm flipH="1">
                <a:off x="4084879"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1"/>
              <p:cNvSpPr/>
              <p:nvPr/>
            </p:nvSpPr>
            <p:spPr>
              <a:xfrm flipH="1">
                <a:off x="4084879"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8" name="Google Shape;198;p11"/>
            <p:cNvGrpSpPr/>
            <p:nvPr/>
          </p:nvGrpSpPr>
          <p:grpSpPr>
            <a:xfrm>
              <a:off x="2970816" y="4309200"/>
              <a:ext cx="231600" cy="834300"/>
              <a:chOff x="2970816" y="4309200"/>
              <a:chExt cx="231600" cy="834300"/>
            </a:xfrm>
          </p:grpSpPr>
          <p:sp>
            <p:nvSpPr>
              <p:cNvPr id="199" name="Google Shape;199;p11"/>
              <p:cNvSpPr/>
              <p:nvPr/>
            </p:nvSpPr>
            <p:spPr>
              <a:xfrm flipH="1">
                <a:off x="2970816"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1"/>
              <p:cNvSpPr/>
              <p:nvPr/>
            </p:nvSpPr>
            <p:spPr>
              <a:xfrm flipH="1">
                <a:off x="2970816"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1"/>
              <p:cNvSpPr/>
              <p:nvPr/>
            </p:nvSpPr>
            <p:spPr>
              <a:xfrm flipH="1">
                <a:off x="2970816"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1"/>
              <p:cNvSpPr/>
              <p:nvPr/>
            </p:nvSpPr>
            <p:spPr>
              <a:xfrm flipH="1">
                <a:off x="2970816"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3" name="Google Shape;203;p11"/>
            <p:cNvGrpSpPr/>
            <p:nvPr/>
          </p:nvGrpSpPr>
          <p:grpSpPr>
            <a:xfrm>
              <a:off x="4456234" y="4309200"/>
              <a:ext cx="231600" cy="834300"/>
              <a:chOff x="4456234" y="4309200"/>
              <a:chExt cx="231600" cy="834300"/>
            </a:xfrm>
          </p:grpSpPr>
          <p:sp>
            <p:nvSpPr>
              <p:cNvPr id="204" name="Google Shape;204;p11"/>
              <p:cNvSpPr/>
              <p:nvPr/>
            </p:nvSpPr>
            <p:spPr>
              <a:xfrm flipH="1">
                <a:off x="4456234"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1"/>
              <p:cNvSpPr/>
              <p:nvPr/>
            </p:nvSpPr>
            <p:spPr>
              <a:xfrm flipH="1">
                <a:off x="4456234"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1"/>
              <p:cNvSpPr/>
              <p:nvPr/>
            </p:nvSpPr>
            <p:spPr>
              <a:xfrm flipH="1">
                <a:off x="4456234"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1"/>
              <p:cNvSpPr/>
              <p:nvPr/>
            </p:nvSpPr>
            <p:spPr>
              <a:xfrm flipH="1">
                <a:off x="4456234"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8" name="Google Shape;208;p11"/>
            <p:cNvGrpSpPr/>
            <p:nvPr/>
          </p:nvGrpSpPr>
          <p:grpSpPr>
            <a:xfrm>
              <a:off x="4827588" y="4099200"/>
              <a:ext cx="231600" cy="1044300"/>
              <a:chOff x="4827588" y="4099200"/>
              <a:chExt cx="231600" cy="1044300"/>
            </a:xfrm>
          </p:grpSpPr>
          <p:sp>
            <p:nvSpPr>
              <p:cNvPr id="209" name="Google Shape;209;p11"/>
              <p:cNvSpPr/>
              <p:nvPr/>
            </p:nvSpPr>
            <p:spPr>
              <a:xfrm flipH="1">
                <a:off x="482758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11"/>
              <p:cNvSpPr/>
              <p:nvPr/>
            </p:nvSpPr>
            <p:spPr>
              <a:xfrm flipH="1">
                <a:off x="482758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11"/>
              <p:cNvSpPr/>
              <p:nvPr/>
            </p:nvSpPr>
            <p:spPr>
              <a:xfrm flipH="1">
                <a:off x="482758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11"/>
              <p:cNvSpPr/>
              <p:nvPr/>
            </p:nvSpPr>
            <p:spPr>
              <a:xfrm flipH="1">
                <a:off x="4827588"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11"/>
              <p:cNvSpPr/>
              <p:nvPr/>
            </p:nvSpPr>
            <p:spPr>
              <a:xfrm flipH="1">
                <a:off x="482758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4" name="Google Shape;214;p11"/>
            <p:cNvGrpSpPr/>
            <p:nvPr/>
          </p:nvGrpSpPr>
          <p:grpSpPr>
            <a:xfrm>
              <a:off x="5198943" y="4309200"/>
              <a:ext cx="231600" cy="834300"/>
              <a:chOff x="5198943" y="4309200"/>
              <a:chExt cx="231600" cy="834300"/>
            </a:xfrm>
          </p:grpSpPr>
          <p:sp>
            <p:nvSpPr>
              <p:cNvPr id="215" name="Google Shape;215;p11"/>
              <p:cNvSpPr/>
              <p:nvPr/>
            </p:nvSpPr>
            <p:spPr>
              <a:xfrm flipH="1">
                <a:off x="519894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11"/>
              <p:cNvSpPr/>
              <p:nvPr/>
            </p:nvSpPr>
            <p:spPr>
              <a:xfrm flipH="1">
                <a:off x="5198943"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11"/>
              <p:cNvSpPr/>
              <p:nvPr/>
            </p:nvSpPr>
            <p:spPr>
              <a:xfrm flipH="1">
                <a:off x="519894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11"/>
              <p:cNvSpPr/>
              <p:nvPr/>
            </p:nvSpPr>
            <p:spPr>
              <a:xfrm flipH="1">
                <a:off x="519894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9" name="Google Shape;219;p11"/>
            <p:cNvGrpSpPr/>
            <p:nvPr/>
          </p:nvGrpSpPr>
          <p:grpSpPr>
            <a:xfrm>
              <a:off x="5570297" y="4518900"/>
              <a:ext cx="231600" cy="624600"/>
              <a:chOff x="5570297" y="4518900"/>
              <a:chExt cx="231600" cy="624600"/>
            </a:xfrm>
          </p:grpSpPr>
          <p:sp>
            <p:nvSpPr>
              <p:cNvPr id="220" name="Google Shape;220;p11"/>
              <p:cNvSpPr/>
              <p:nvPr/>
            </p:nvSpPr>
            <p:spPr>
              <a:xfrm flipH="1">
                <a:off x="5570297"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11"/>
              <p:cNvSpPr/>
              <p:nvPr/>
            </p:nvSpPr>
            <p:spPr>
              <a:xfrm flipH="1">
                <a:off x="5570297"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11"/>
              <p:cNvSpPr/>
              <p:nvPr/>
            </p:nvSpPr>
            <p:spPr>
              <a:xfrm flipH="1">
                <a:off x="5570297"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3" name="Google Shape;223;p11"/>
            <p:cNvGrpSpPr/>
            <p:nvPr/>
          </p:nvGrpSpPr>
          <p:grpSpPr>
            <a:xfrm>
              <a:off x="5941652" y="4309200"/>
              <a:ext cx="231600" cy="834300"/>
              <a:chOff x="5941652" y="4309200"/>
              <a:chExt cx="231600" cy="834300"/>
            </a:xfrm>
          </p:grpSpPr>
          <p:sp>
            <p:nvSpPr>
              <p:cNvPr id="224" name="Google Shape;224;p11"/>
              <p:cNvSpPr/>
              <p:nvPr/>
            </p:nvSpPr>
            <p:spPr>
              <a:xfrm flipH="1">
                <a:off x="5941652"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11"/>
              <p:cNvSpPr/>
              <p:nvPr/>
            </p:nvSpPr>
            <p:spPr>
              <a:xfrm flipH="1">
                <a:off x="5941652"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11"/>
              <p:cNvSpPr/>
              <p:nvPr/>
            </p:nvSpPr>
            <p:spPr>
              <a:xfrm flipH="1">
                <a:off x="5941652"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11"/>
              <p:cNvSpPr/>
              <p:nvPr/>
            </p:nvSpPr>
            <p:spPr>
              <a:xfrm flipH="1">
                <a:off x="5941652"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8" name="Google Shape;228;p11"/>
            <p:cNvGrpSpPr/>
            <p:nvPr/>
          </p:nvGrpSpPr>
          <p:grpSpPr>
            <a:xfrm>
              <a:off x="6313006" y="4099200"/>
              <a:ext cx="231600" cy="1044300"/>
              <a:chOff x="6313006" y="4099200"/>
              <a:chExt cx="231600" cy="1044300"/>
            </a:xfrm>
          </p:grpSpPr>
          <p:sp>
            <p:nvSpPr>
              <p:cNvPr id="229" name="Google Shape;229;p11"/>
              <p:cNvSpPr/>
              <p:nvPr/>
            </p:nvSpPr>
            <p:spPr>
              <a:xfrm flipH="1">
                <a:off x="6313006"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11"/>
              <p:cNvSpPr/>
              <p:nvPr/>
            </p:nvSpPr>
            <p:spPr>
              <a:xfrm flipH="1">
                <a:off x="6313006"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11"/>
              <p:cNvSpPr/>
              <p:nvPr/>
            </p:nvSpPr>
            <p:spPr>
              <a:xfrm flipH="1">
                <a:off x="6313006"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11"/>
              <p:cNvSpPr/>
              <p:nvPr/>
            </p:nvSpPr>
            <p:spPr>
              <a:xfrm flipH="1">
                <a:off x="6313006"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11"/>
              <p:cNvSpPr/>
              <p:nvPr/>
            </p:nvSpPr>
            <p:spPr>
              <a:xfrm flipH="1">
                <a:off x="6313006"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4" name="Google Shape;234;p11"/>
            <p:cNvGrpSpPr/>
            <p:nvPr/>
          </p:nvGrpSpPr>
          <p:grpSpPr>
            <a:xfrm>
              <a:off x="6684361" y="4309200"/>
              <a:ext cx="231600" cy="834300"/>
              <a:chOff x="6684361" y="4309200"/>
              <a:chExt cx="231600" cy="834300"/>
            </a:xfrm>
          </p:grpSpPr>
          <p:sp>
            <p:nvSpPr>
              <p:cNvPr id="235" name="Google Shape;235;p11"/>
              <p:cNvSpPr/>
              <p:nvPr/>
            </p:nvSpPr>
            <p:spPr>
              <a:xfrm flipH="1">
                <a:off x="6684361"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11"/>
              <p:cNvSpPr/>
              <p:nvPr/>
            </p:nvSpPr>
            <p:spPr>
              <a:xfrm flipH="1">
                <a:off x="6684361"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11"/>
              <p:cNvSpPr/>
              <p:nvPr/>
            </p:nvSpPr>
            <p:spPr>
              <a:xfrm flipH="1">
                <a:off x="6684361"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11"/>
              <p:cNvSpPr/>
              <p:nvPr/>
            </p:nvSpPr>
            <p:spPr>
              <a:xfrm flipH="1">
                <a:off x="6684361"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9" name="Google Shape;239;p11"/>
            <p:cNvGrpSpPr/>
            <p:nvPr/>
          </p:nvGrpSpPr>
          <p:grpSpPr>
            <a:xfrm>
              <a:off x="7055715" y="4518900"/>
              <a:ext cx="231600" cy="624600"/>
              <a:chOff x="7055715" y="4518900"/>
              <a:chExt cx="231600" cy="624600"/>
            </a:xfrm>
          </p:grpSpPr>
          <p:sp>
            <p:nvSpPr>
              <p:cNvPr id="240" name="Google Shape;240;p11"/>
              <p:cNvSpPr/>
              <p:nvPr/>
            </p:nvSpPr>
            <p:spPr>
              <a:xfrm flipH="1">
                <a:off x="7055715"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11"/>
              <p:cNvSpPr/>
              <p:nvPr/>
            </p:nvSpPr>
            <p:spPr>
              <a:xfrm flipH="1">
                <a:off x="7055715"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11"/>
              <p:cNvSpPr/>
              <p:nvPr/>
            </p:nvSpPr>
            <p:spPr>
              <a:xfrm flipH="1">
                <a:off x="7055715"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3" name="Google Shape;243;p11"/>
            <p:cNvGrpSpPr/>
            <p:nvPr/>
          </p:nvGrpSpPr>
          <p:grpSpPr>
            <a:xfrm>
              <a:off x="7798424" y="4099200"/>
              <a:ext cx="231600" cy="1044300"/>
              <a:chOff x="7798424" y="4099200"/>
              <a:chExt cx="231600" cy="1044300"/>
            </a:xfrm>
          </p:grpSpPr>
          <p:sp>
            <p:nvSpPr>
              <p:cNvPr id="244" name="Google Shape;244;p11"/>
              <p:cNvSpPr/>
              <p:nvPr/>
            </p:nvSpPr>
            <p:spPr>
              <a:xfrm flipH="1">
                <a:off x="7798424"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11"/>
              <p:cNvSpPr/>
              <p:nvPr/>
            </p:nvSpPr>
            <p:spPr>
              <a:xfrm flipH="1">
                <a:off x="7798424"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11"/>
              <p:cNvSpPr/>
              <p:nvPr/>
            </p:nvSpPr>
            <p:spPr>
              <a:xfrm flipH="1">
                <a:off x="7798424"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11"/>
              <p:cNvSpPr/>
              <p:nvPr/>
            </p:nvSpPr>
            <p:spPr>
              <a:xfrm flipH="1">
                <a:off x="7798424"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11"/>
              <p:cNvSpPr/>
              <p:nvPr/>
            </p:nvSpPr>
            <p:spPr>
              <a:xfrm flipH="1">
                <a:off x="7798424"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9" name="Google Shape;249;p11"/>
            <p:cNvGrpSpPr/>
            <p:nvPr/>
          </p:nvGrpSpPr>
          <p:grpSpPr>
            <a:xfrm>
              <a:off x="8169779" y="4309200"/>
              <a:ext cx="231600" cy="834300"/>
              <a:chOff x="8169779" y="4309200"/>
              <a:chExt cx="231600" cy="834300"/>
            </a:xfrm>
          </p:grpSpPr>
          <p:sp>
            <p:nvSpPr>
              <p:cNvPr id="250" name="Google Shape;250;p11"/>
              <p:cNvSpPr/>
              <p:nvPr/>
            </p:nvSpPr>
            <p:spPr>
              <a:xfrm flipH="1">
                <a:off x="8169779"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11"/>
              <p:cNvSpPr/>
              <p:nvPr/>
            </p:nvSpPr>
            <p:spPr>
              <a:xfrm flipH="1">
                <a:off x="8169779"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11"/>
              <p:cNvSpPr/>
              <p:nvPr/>
            </p:nvSpPr>
            <p:spPr>
              <a:xfrm flipH="1">
                <a:off x="8169779"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11"/>
              <p:cNvSpPr/>
              <p:nvPr/>
            </p:nvSpPr>
            <p:spPr>
              <a:xfrm flipH="1">
                <a:off x="8169779"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4" name="Google Shape;254;p11"/>
            <p:cNvGrpSpPr/>
            <p:nvPr/>
          </p:nvGrpSpPr>
          <p:grpSpPr>
            <a:xfrm>
              <a:off x="7427070" y="4309200"/>
              <a:ext cx="231600" cy="834300"/>
              <a:chOff x="7427070" y="4309200"/>
              <a:chExt cx="231600" cy="834300"/>
            </a:xfrm>
          </p:grpSpPr>
          <p:sp>
            <p:nvSpPr>
              <p:cNvPr id="255" name="Google Shape;255;p11"/>
              <p:cNvSpPr/>
              <p:nvPr/>
            </p:nvSpPr>
            <p:spPr>
              <a:xfrm flipH="1">
                <a:off x="7427070"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11"/>
              <p:cNvSpPr/>
              <p:nvPr/>
            </p:nvSpPr>
            <p:spPr>
              <a:xfrm flipH="1">
                <a:off x="7427070"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11"/>
              <p:cNvSpPr/>
              <p:nvPr/>
            </p:nvSpPr>
            <p:spPr>
              <a:xfrm flipH="1">
                <a:off x="7427070"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11"/>
              <p:cNvSpPr/>
              <p:nvPr/>
            </p:nvSpPr>
            <p:spPr>
              <a:xfrm flipH="1">
                <a:off x="7427070"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9" name="Google Shape;259;p11"/>
            <p:cNvGrpSpPr/>
            <p:nvPr/>
          </p:nvGrpSpPr>
          <p:grpSpPr>
            <a:xfrm>
              <a:off x="8541133" y="4518900"/>
              <a:ext cx="231600" cy="624600"/>
              <a:chOff x="8541133" y="4518900"/>
              <a:chExt cx="231600" cy="624600"/>
            </a:xfrm>
          </p:grpSpPr>
          <p:sp>
            <p:nvSpPr>
              <p:cNvPr id="260" name="Google Shape;260;p11"/>
              <p:cNvSpPr/>
              <p:nvPr/>
            </p:nvSpPr>
            <p:spPr>
              <a:xfrm flipH="1">
                <a:off x="854113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11"/>
              <p:cNvSpPr/>
              <p:nvPr/>
            </p:nvSpPr>
            <p:spPr>
              <a:xfrm flipH="1">
                <a:off x="854113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11"/>
              <p:cNvSpPr/>
              <p:nvPr/>
            </p:nvSpPr>
            <p:spPr>
              <a:xfrm flipH="1">
                <a:off x="854113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3" name="Google Shape;263;p11"/>
            <p:cNvGrpSpPr/>
            <p:nvPr/>
          </p:nvGrpSpPr>
          <p:grpSpPr>
            <a:xfrm>
              <a:off x="8912488" y="4309200"/>
              <a:ext cx="231600" cy="834300"/>
              <a:chOff x="8912488" y="4309200"/>
              <a:chExt cx="231600" cy="834300"/>
            </a:xfrm>
          </p:grpSpPr>
          <p:sp>
            <p:nvSpPr>
              <p:cNvPr id="264" name="Google Shape;264;p11"/>
              <p:cNvSpPr/>
              <p:nvPr/>
            </p:nvSpPr>
            <p:spPr>
              <a:xfrm flipH="1">
                <a:off x="891248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11"/>
              <p:cNvSpPr/>
              <p:nvPr/>
            </p:nvSpPr>
            <p:spPr>
              <a:xfrm flipH="1">
                <a:off x="891248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11"/>
              <p:cNvSpPr/>
              <p:nvPr/>
            </p:nvSpPr>
            <p:spPr>
              <a:xfrm flipH="1">
                <a:off x="891248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11"/>
              <p:cNvSpPr/>
              <p:nvPr/>
            </p:nvSpPr>
            <p:spPr>
              <a:xfrm flipH="1">
                <a:off x="891248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268" name="Google Shape;268;p11"/>
          <p:cNvSpPr txBox="1">
            <a:spLocks noGrp="1"/>
          </p:cNvSpPr>
          <p:nvPr>
            <p:ph type="title" hasCustomPrompt="1"/>
          </p:nvPr>
        </p:nvSpPr>
        <p:spPr>
          <a:xfrm>
            <a:off x="1388625" y="772725"/>
            <a:ext cx="6366900" cy="18633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lt1"/>
              </a:buClr>
              <a:buSzPts val="8000"/>
              <a:buNone/>
              <a:defRPr sz="8000">
                <a:solidFill>
                  <a:schemeClr val="lt1"/>
                </a:solidFill>
              </a:defRPr>
            </a:lvl1pPr>
            <a:lvl2pPr lvl="1" algn="ctr">
              <a:spcBef>
                <a:spcPts val="0"/>
              </a:spcBef>
              <a:spcAft>
                <a:spcPts val="0"/>
              </a:spcAft>
              <a:buClr>
                <a:schemeClr val="lt1"/>
              </a:buClr>
              <a:buSzPts val="8000"/>
              <a:buNone/>
              <a:defRPr sz="8000">
                <a:solidFill>
                  <a:schemeClr val="lt1"/>
                </a:solidFill>
              </a:defRPr>
            </a:lvl2pPr>
            <a:lvl3pPr lvl="2" algn="ctr">
              <a:spcBef>
                <a:spcPts val="0"/>
              </a:spcBef>
              <a:spcAft>
                <a:spcPts val="0"/>
              </a:spcAft>
              <a:buClr>
                <a:schemeClr val="lt1"/>
              </a:buClr>
              <a:buSzPts val="8000"/>
              <a:buNone/>
              <a:defRPr sz="8000">
                <a:solidFill>
                  <a:schemeClr val="lt1"/>
                </a:solidFill>
              </a:defRPr>
            </a:lvl3pPr>
            <a:lvl4pPr lvl="3" algn="ctr">
              <a:spcBef>
                <a:spcPts val="0"/>
              </a:spcBef>
              <a:spcAft>
                <a:spcPts val="0"/>
              </a:spcAft>
              <a:buClr>
                <a:schemeClr val="lt1"/>
              </a:buClr>
              <a:buSzPts val="8000"/>
              <a:buNone/>
              <a:defRPr sz="8000">
                <a:solidFill>
                  <a:schemeClr val="lt1"/>
                </a:solidFill>
              </a:defRPr>
            </a:lvl4pPr>
            <a:lvl5pPr lvl="4" algn="ctr">
              <a:spcBef>
                <a:spcPts val="0"/>
              </a:spcBef>
              <a:spcAft>
                <a:spcPts val="0"/>
              </a:spcAft>
              <a:buClr>
                <a:schemeClr val="lt1"/>
              </a:buClr>
              <a:buSzPts val="8000"/>
              <a:buNone/>
              <a:defRPr sz="8000">
                <a:solidFill>
                  <a:schemeClr val="lt1"/>
                </a:solidFill>
              </a:defRPr>
            </a:lvl5pPr>
            <a:lvl6pPr lvl="5" algn="ctr">
              <a:spcBef>
                <a:spcPts val="0"/>
              </a:spcBef>
              <a:spcAft>
                <a:spcPts val="0"/>
              </a:spcAft>
              <a:buClr>
                <a:schemeClr val="lt1"/>
              </a:buClr>
              <a:buSzPts val="8000"/>
              <a:buNone/>
              <a:defRPr sz="8000">
                <a:solidFill>
                  <a:schemeClr val="lt1"/>
                </a:solidFill>
              </a:defRPr>
            </a:lvl6pPr>
            <a:lvl7pPr lvl="6" algn="ctr">
              <a:spcBef>
                <a:spcPts val="0"/>
              </a:spcBef>
              <a:spcAft>
                <a:spcPts val="0"/>
              </a:spcAft>
              <a:buClr>
                <a:schemeClr val="lt1"/>
              </a:buClr>
              <a:buSzPts val="8000"/>
              <a:buNone/>
              <a:defRPr sz="8000">
                <a:solidFill>
                  <a:schemeClr val="lt1"/>
                </a:solidFill>
              </a:defRPr>
            </a:lvl7pPr>
            <a:lvl8pPr lvl="7" algn="ctr">
              <a:spcBef>
                <a:spcPts val="0"/>
              </a:spcBef>
              <a:spcAft>
                <a:spcPts val="0"/>
              </a:spcAft>
              <a:buClr>
                <a:schemeClr val="lt1"/>
              </a:buClr>
              <a:buSzPts val="8000"/>
              <a:buNone/>
              <a:defRPr sz="8000">
                <a:solidFill>
                  <a:schemeClr val="lt1"/>
                </a:solidFill>
              </a:defRPr>
            </a:lvl8pPr>
            <a:lvl9pPr lvl="8" algn="ctr">
              <a:spcBef>
                <a:spcPts val="0"/>
              </a:spcBef>
              <a:spcAft>
                <a:spcPts val="0"/>
              </a:spcAft>
              <a:buClr>
                <a:schemeClr val="lt1"/>
              </a:buClr>
              <a:buSzPts val="8000"/>
              <a:buNone/>
              <a:defRPr sz="8000">
                <a:solidFill>
                  <a:schemeClr val="lt1"/>
                </a:solidFill>
              </a:defRPr>
            </a:lvl9pPr>
          </a:lstStyle>
          <a:p>
            <a:r>
              <a:t>xx%</a:t>
            </a:r>
          </a:p>
        </p:txBody>
      </p:sp>
      <p:sp>
        <p:nvSpPr>
          <p:cNvPr id="269" name="Google Shape;269;p11"/>
          <p:cNvSpPr txBox="1">
            <a:spLocks noGrp="1"/>
          </p:cNvSpPr>
          <p:nvPr>
            <p:ph type="body" idx="1"/>
          </p:nvPr>
        </p:nvSpPr>
        <p:spPr>
          <a:xfrm>
            <a:off x="1388625" y="2712300"/>
            <a:ext cx="6366900" cy="1111200"/>
          </a:xfrm>
          <a:prstGeom prst="rect">
            <a:avLst/>
          </a:prstGeom>
        </p:spPr>
        <p:txBody>
          <a:bodyPr spcFirstLastPara="1" wrap="square" lIns="91425" tIns="91425" rIns="91425" bIns="91425" anchor="t" anchorCtr="0">
            <a:noAutofit/>
          </a:bodyPr>
          <a:lstStyle>
            <a:lvl1pPr marL="457200" lvl="0" indent="-311150" algn="ctr">
              <a:spcBef>
                <a:spcPts val="0"/>
              </a:spcBef>
              <a:spcAft>
                <a:spcPts val="0"/>
              </a:spcAft>
              <a:buClr>
                <a:schemeClr val="lt1"/>
              </a:buClr>
              <a:buSzPts val="1300"/>
              <a:buChar char="●"/>
              <a:defRPr>
                <a:solidFill>
                  <a:schemeClr val="lt1"/>
                </a:solidFill>
              </a:defRPr>
            </a:lvl1pPr>
            <a:lvl2pPr marL="914400" lvl="1" indent="-298450" algn="ctr">
              <a:spcBef>
                <a:spcPts val="1600"/>
              </a:spcBef>
              <a:spcAft>
                <a:spcPts val="0"/>
              </a:spcAft>
              <a:buClr>
                <a:schemeClr val="lt1"/>
              </a:buClr>
              <a:buSzPts val="1100"/>
              <a:buChar char="○"/>
              <a:defRPr>
                <a:solidFill>
                  <a:schemeClr val="lt1"/>
                </a:solidFill>
              </a:defRPr>
            </a:lvl2pPr>
            <a:lvl3pPr marL="1371600" lvl="2" indent="-298450" algn="ctr">
              <a:spcBef>
                <a:spcPts val="1600"/>
              </a:spcBef>
              <a:spcAft>
                <a:spcPts val="0"/>
              </a:spcAft>
              <a:buClr>
                <a:schemeClr val="lt1"/>
              </a:buClr>
              <a:buSzPts val="1100"/>
              <a:buChar char="■"/>
              <a:defRPr>
                <a:solidFill>
                  <a:schemeClr val="lt1"/>
                </a:solidFill>
              </a:defRPr>
            </a:lvl3pPr>
            <a:lvl4pPr marL="1828800" lvl="3" indent="-298450" algn="ctr">
              <a:spcBef>
                <a:spcPts val="1600"/>
              </a:spcBef>
              <a:spcAft>
                <a:spcPts val="0"/>
              </a:spcAft>
              <a:buClr>
                <a:schemeClr val="lt1"/>
              </a:buClr>
              <a:buSzPts val="1100"/>
              <a:buChar char="●"/>
              <a:defRPr>
                <a:solidFill>
                  <a:schemeClr val="lt1"/>
                </a:solidFill>
              </a:defRPr>
            </a:lvl4pPr>
            <a:lvl5pPr marL="2286000" lvl="4" indent="-298450" algn="ctr">
              <a:spcBef>
                <a:spcPts val="1600"/>
              </a:spcBef>
              <a:spcAft>
                <a:spcPts val="0"/>
              </a:spcAft>
              <a:buClr>
                <a:schemeClr val="lt1"/>
              </a:buClr>
              <a:buSzPts val="1100"/>
              <a:buChar char="○"/>
              <a:defRPr>
                <a:solidFill>
                  <a:schemeClr val="lt1"/>
                </a:solidFill>
              </a:defRPr>
            </a:lvl5pPr>
            <a:lvl6pPr marL="2743200" lvl="5" indent="-298450" algn="ctr">
              <a:spcBef>
                <a:spcPts val="1600"/>
              </a:spcBef>
              <a:spcAft>
                <a:spcPts val="0"/>
              </a:spcAft>
              <a:buClr>
                <a:schemeClr val="lt1"/>
              </a:buClr>
              <a:buSzPts val="1100"/>
              <a:buChar char="■"/>
              <a:defRPr>
                <a:solidFill>
                  <a:schemeClr val="lt1"/>
                </a:solidFill>
              </a:defRPr>
            </a:lvl6pPr>
            <a:lvl7pPr marL="3200400" lvl="6" indent="-298450" algn="ctr">
              <a:spcBef>
                <a:spcPts val="1600"/>
              </a:spcBef>
              <a:spcAft>
                <a:spcPts val="0"/>
              </a:spcAft>
              <a:buClr>
                <a:schemeClr val="lt1"/>
              </a:buClr>
              <a:buSzPts val="1100"/>
              <a:buChar char="●"/>
              <a:defRPr>
                <a:solidFill>
                  <a:schemeClr val="lt1"/>
                </a:solidFill>
              </a:defRPr>
            </a:lvl7pPr>
            <a:lvl8pPr marL="3657600" lvl="7" indent="-298450" algn="ctr">
              <a:spcBef>
                <a:spcPts val="1600"/>
              </a:spcBef>
              <a:spcAft>
                <a:spcPts val="0"/>
              </a:spcAft>
              <a:buClr>
                <a:schemeClr val="lt1"/>
              </a:buClr>
              <a:buSzPts val="1100"/>
              <a:buChar char="○"/>
              <a:defRPr>
                <a:solidFill>
                  <a:schemeClr val="lt1"/>
                </a:solidFill>
              </a:defRPr>
            </a:lvl8pPr>
            <a:lvl9pPr marL="4114800" lvl="8" indent="-298450" algn="ctr">
              <a:spcBef>
                <a:spcPts val="1600"/>
              </a:spcBef>
              <a:spcAft>
                <a:spcPts val="1600"/>
              </a:spcAft>
              <a:buClr>
                <a:schemeClr val="lt1"/>
              </a:buClr>
              <a:buSzPts val="1100"/>
              <a:buChar char="■"/>
              <a:defRPr>
                <a:solidFill>
                  <a:schemeClr val="lt1"/>
                </a:solidFill>
              </a:defRPr>
            </a:lvl9pPr>
          </a:lstStyle>
          <a:p>
            <a:endParaRPr/>
          </a:p>
        </p:txBody>
      </p:sp>
      <p:sp>
        <p:nvSpPr>
          <p:cNvPr id="270" name="Google Shape;270;p11"/>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71"/>
        <p:cNvGrpSpPr/>
        <p:nvPr/>
      </p:nvGrpSpPr>
      <p:grpSpPr>
        <a:xfrm>
          <a:off x="0" y="0"/>
          <a:ext cx="0" cy="0"/>
          <a:chOff x="0" y="0"/>
          <a:chExt cx="0" cy="0"/>
        </a:xfrm>
      </p:grpSpPr>
      <p:sp>
        <p:nvSpPr>
          <p:cNvPr id="272" name="Google Shape;272;p12"/>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49"/>
        <p:cNvGrpSpPr/>
        <p:nvPr/>
      </p:nvGrpSpPr>
      <p:grpSpPr>
        <a:xfrm>
          <a:off x="0" y="0"/>
          <a:ext cx="0" cy="0"/>
          <a:chOff x="0" y="0"/>
          <a:chExt cx="0" cy="0"/>
        </a:xfrm>
      </p:grpSpPr>
      <p:grpSp>
        <p:nvGrpSpPr>
          <p:cNvPr id="50" name="Google Shape;50;p3"/>
          <p:cNvGrpSpPr/>
          <p:nvPr/>
        </p:nvGrpSpPr>
        <p:grpSpPr>
          <a:xfrm>
            <a:off x="146769" y="3406"/>
            <a:ext cx="1233215" cy="1384535"/>
            <a:chOff x="146769" y="3406"/>
            <a:chExt cx="1233215" cy="1384535"/>
          </a:xfrm>
        </p:grpSpPr>
        <p:grpSp>
          <p:nvGrpSpPr>
            <p:cNvPr id="51" name="Google Shape;51;p3"/>
            <p:cNvGrpSpPr/>
            <p:nvPr/>
          </p:nvGrpSpPr>
          <p:grpSpPr>
            <a:xfrm>
              <a:off x="1063183" y="3406"/>
              <a:ext cx="316800" cy="688513"/>
              <a:chOff x="1063183" y="3406"/>
              <a:chExt cx="316800" cy="688513"/>
            </a:xfrm>
          </p:grpSpPr>
          <p:sp>
            <p:nvSpPr>
              <p:cNvPr id="52" name="Google Shape;52;p3"/>
              <p:cNvSpPr/>
              <p:nvPr/>
            </p:nvSpPr>
            <p:spPr>
              <a:xfrm rot="10800000">
                <a:off x="1063183" y="3419"/>
                <a:ext cx="316800" cy="688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3"/>
              <p:cNvSpPr/>
              <p:nvPr/>
            </p:nvSpPr>
            <p:spPr>
              <a:xfrm rot="10800000">
                <a:off x="1063183" y="3406"/>
                <a:ext cx="316800" cy="340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4" name="Google Shape;54;p3"/>
            <p:cNvGrpSpPr/>
            <p:nvPr/>
          </p:nvGrpSpPr>
          <p:grpSpPr>
            <a:xfrm>
              <a:off x="604976" y="3406"/>
              <a:ext cx="316800" cy="1036524"/>
              <a:chOff x="604976" y="3406"/>
              <a:chExt cx="316800" cy="1036524"/>
            </a:xfrm>
          </p:grpSpPr>
          <p:sp>
            <p:nvSpPr>
              <p:cNvPr id="55" name="Google Shape;55;p3"/>
              <p:cNvSpPr/>
              <p:nvPr/>
            </p:nvSpPr>
            <p:spPr>
              <a:xfrm rot="10800000">
                <a:off x="604976" y="3419"/>
                <a:ext cx="316800" cy="688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3"/>
              <p:cNvSpPr/>
              <p:nvPr/>
            </p:nvSpPr>
            <p:spPr>
              <a:xfrm rot="10800000">
                <a:off x="604976" y="3430"/>
                <a:ext cx="316800" cy="1036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3"/>
              <p:cNvSpPr/>
              <p:nvPr/>
            </p:nvSpPr>
            <p:spPr>
              <a:xfrm rot="10800000">
                <a:off x="604976" y="3406"/>
                <a:ext cx="316800" cy="340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8" name="Google Shape;58;p3"/>
            <p:cNvGrpSpPr/>
            <p:nvPr/>
          </p:nvGrpSpPr>
          <p:grpSpPr>
            <a:xfrm>
              <a:off x="146769" y="3406"/>
              <a:ext cx="316800" cy="1384535"/>
              <a:chOff x="146769" y="3406"/>
              <a:chExt cx="316800" cy="1384535"/>
            </a:xfrm>
          </p:grpSpPr>
          <p:sp>
            <p:nvSpPr>
              <p:cNvPr id="59" name="Google Shape;59;p3"/>
              <p:cNvSpPr/>
              <p:nvPr/>
            </p:nvSpPr>
            <p:spPr>
              <a:xfrm rot="10800000">
                <a:off x="146769" y="3419"/>
                <a:ext cx="316800" cy="688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3"/>
              <p:cNvSpPr/>
              <p:nvPr/>
            </p:nvSpPr>
            <p:spPr>
              <a:xfrm rot="10800000">
                <a:off x="146769" y="3441"/>
                <a:ext cx="316800" cy="1384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3"/>
              <p:cNvSpPr/>
              <p:nvPr/>
            </p:nvSpPr>
            <p:spPr>
              <a:xfrm rot="10800000">
                <a:off x="146769" y="3430"/>
                <a:ext cx="316800" cy="1036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3"/>
              <p:cNvSpPr/>
              <p:nvPr/>
            </p:nvSpPr>
            <p:spPr>
              <a:xfrm rot="10800000">
                <a:off x="146769" y="3406"/>
                <a:ext cx="316800" cy="340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63" name="Google Shape;63;p3"/>
          <p:cNvGrpSpPr/>
          <p:nvPr/>
        </p:nvGrpSpPr>
        <p:grpSpPr>
          <a:xfrm>
            <a:off x="6775084" y="2904008"/>
            <a:ext cx="2186148" cy="2239500"/>
            <a:chOff x="6775084" y="2904008"/>
            <a:chExt cx="2186148" cy="2239500"/>
          </a:xfrm>
        </p:grpSpPr>
        <p:grpSp>
          <p:nvGrpSpPr>
            <p:cNvPr id="64" name="Google Shape;64;p3"/>
            <p:cNvGrpSpPr/>
            <p:nvPr/>
          </p:nvGrpSpPr>
          <p:grpSpPr>
            <a:xfrm>
              <a:off x="6775084" y="4253708"/>
              <a:ext cx="409500" cy="889800"/>
              <a:chOff x="6775084" y="4253708"/>
              <a:chExt cx="409500" cy="889800"/>
            </a:xfrm>
          </p:grpSpPr>
          <p:sp>
            <p:nvSpPr>
              <p:cNvPr id="65" name="Google Shape;65;p3"/>
              <p:cNvSpPr/>
              <p:nvPr/>
            </p:nvSpPr>
            <p:spPr>
              <a:xfrm>
                <a:off x="6775084"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3"/>
              <p:cNvSpPr/>
              <p:nvPr/>
            </p:nvSpPr>
            <p:spPr>
              <a:xfrm>
                <a:off x="6775084"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7" name="Google Shape;67;p3"/>
            <p:cNvGrpSpPr/>
            <p:nvPr/>
          </p:nvGrpSpPr>
          <p:grpSpPr>
            <a:xfrm>
              <a:off x="7367299" y="3804008"/>
              <a:ext cx="409500" cy="1339500"/>
              <a:chOff x="7367299" y="3804008"/>
              <a:chExt cx="409500" cy="1339500"/>
            </a:xfrm>
          </p:grpSpPr>
          <p:sp>
            <p:nvSpPr>
              <p:cNvPr id="68" name="Google Shape;68;p3"/>
              <p:cNvSpPr/>
              <p:nvPr/>
            </p:nvSpPr>
            <p:spPr>
              <a:xfrm>
                <a:off x="7367299"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3"/>
              <p:cNvSpPr/>
              <p:nvPr/>
            </p:nvSpPr>
            <p:spPr>
              <a:xfrm>
                <a:off x="7367299"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3"/>
              <p:cNvSpPr/>
              <p:nvPr/>
            </p:nvSpPr>
            <p:spPr>
              <a:xfrm>
                <a:off x="7367299"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1" name="Google Shape;71;p3"/>
            <p:cNvGrpSpPr/>
            <p:nvPr/>
          </p:nvGrpSpPr>
          <p:grpSpPr>
            <a:xfrm>
              <a:off x="7959516" y="3354008"/>
              <a:ext cx="409500" cy="1789500"/>
              <a:chOff x="7959516" y="3354008"/>
              <a:chExt cx="409500" cy="1789500"/>
            </a:xfrm>
          </p:grpSpPr>
          <p:sp>
            <p:nvSpPr>
              <p:cNvPr id="72" name="Google Shape;72;p3"/>
              <p:cNvSpPr/>
              <p:nvPr/>
            </p:nvSpPr>
            <p:spPr>
              <a:xfrm>
                <a:off x="7959516"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3"/>
              <p:cNvSpPr/>
              <p:nvPr/>
            </p:nvSpPr>
            <p:spPr>
              <a:xfrm>
                <a:off x="7959516" y="3354008"/>
                <a:ext cx="409500" cy="178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3"/>
              <p:cNvSpPr/>
              <p:nvPr/>
            </p:nvSpPr>
            <p:spPr>
              <a:xfrm>
                <a:off x="7959516"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3"/>
              <p:cNvSpPr/>
              <p:nvPr/>
            </p:nvSpPr>
            <p:spPr>
              <a:xfrm>
                <a:off x="7959516"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6" name="Google Shape;76;p3"/>
            <p:cNvGrpSpPr/>
            <p:nvPr/>
          </p:nvGrpSpPr>
          <p:grpSpPr>
            <a:xfrm>
              <a:off x="8551731" y="2904008"/>
              <a:ext cx="409500" cy="2239500"/>
              <a:chOff x="8551731" y="2904008"/>
              <a:chExt cx="409500" cy="2239500"/>
            </a:xfrm>
          </p:grpSpPr>
          <p:sp>
            <p:nvSpPr>
              <p:cNvPr id="77" name="Google Shape;77;p3"/>
              <p:cNvSpPr/>
              <p:nvPr/>
            </p:nvSpPr>
            <p:spPr>
              <a:xfrm>
                <a:off x="8551731"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3"/>
              <p:cNvSpPr/>
              <p:nvPr/>
            </p:nvSpPr>
            <p:spPr>
              <a:xfrm>
                <a:off x="8551731" y="3354008"/>
                <a:ext cx="409500" cy="178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3"/>
              <p:cNvSpPr/>
              <p:nvPr/>
            </p:nvSpPr>
            <p:spPr>
              <a:xfrm>
                <a:off x="8551731"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3"/>
              <p:cNvSpPr/>
              <p:nvPr/>
            </p:nvSpPr>
            <p:spPr>
              <a:xfrm>
                <a:off x="8551731" y="2904008"/>
                <a:ext cx="409500" cy="22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3"/>
              <p:cNvSpPr/>
              <p:nvPr/>
            </p:nvSpPr>
            <p:spPr>
              <a:xfrm>
                <a:off x="8551731"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82" name="Google Shape;82;p3"/>
          <p:cNvSpPr txBox="1">
            <a:spLocks noGrp="1"/>
          </p:cNvSpPr>
          <p:nvPr>
            <p:ph type="title"/>
          </p:nvPr>
        </p:nvSpPr>
        <p:spPr>
          <a:xfrm>
            <a:off x="824000" y="1613825"/>
            <a:ext cx="5857800" cy="18729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83" name="Google Shape;83;p3"/>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84"/>
        <p:cNvGrpSpPr/>
        <p:nvPr/>
      </p:nvGrpSpPr>
      <p:grpSpPr>
        <a:xfrm>
          <a:off x="0" y="0"/>
          <a:ext cx="0" cy="0"/>
          <a:chOff x="0" y="0"/>
          <a:chExt cx="0" cy="0"/>
        </a:xfrm>
      </p:grpSpPr>
      <p:grpSp>
        <p:nvGrpSpPr>
          <p:cNvPr id="85" name="Google Shape;85;p4"/>
          <p:cNvGrpSpPr/>
          <p:nvPr/>
        </p:nvGrpSpPr>
        <p:grpSpPr>
          <a:xfrm>
            <a:off x="625966" y="299376"/>
            <a:ext cx="999312" cy="999312"/>
            <a:chOff x="348199" y="179450"/>
            <a:chExt cx="1116300" cy="1116300"/>
          </a:xfrm>
        </p:grpSpPr>
        <p:sp>
          <p:nvSpPr>
            <p:cNvPr id="86" name="Google Shape;86;p4"/>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4"/>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8" name="Google Shape;88;p4"/>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89" name="Google Shape;89;p4"/>
          <p:cNvSpPr txBox="1">
            <a:spLocks noGrp="1"/>
          </p:cNvSpPr>
          <p:nvPr>
            <p:ph type="body" idx="1"/>
          </p:nvPr>
        </p:nvSpPr>
        <p:spPr>
          <a:xfrm>
            <a:off x="1303800" y="1990050"/>
            <a:ext cx="7030500" cy="25416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90" name="Google Shape;90;p4"/>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91"/>
        <p:cNvGrpSpPr/>
        <p:nvPr/>
      </p:nvGrpSpPr>
      <p:grpSpPr>
        <a:xfrm>
          <a:off x="0" y="0"/>
          <a:ext cx="0" cy="0"/>
          <a:chOff x="0" y="0"/>
          <a:chExt cx="0" cy="0"/>
        </a:xfrm>
      </p:grpSpPr>
      <p:grpSp>
        <p:nvGrpSpPr>
          <p:cNvPr id="92" name="Google Shape;92;p5"/>
          <p:cNvGrpSpPr/>
          <p:nvPr/>
        </p:nvGrpSpPr>
        <p:grpSpPr>
          <a:xfrm>
            <a:off x="625966" y="299376"/>
            <a:ext cx="999312" cy="999312"/>
            <a:chOff x="348199" y="179450"/>
            <a:chExt cx="1116300" cy="1116300"/>
          </a:xfrm>
        </p:grpSpPr>
        <p:sp>
          <p:nvSpPr>
            <p:cNvPr id="93" name="Google Shape;93;p5"/>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5"/>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5" name="Google Shape;95;p5"/>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96" name="Google Shape;96;p5"/>
          <p:cNvSpPr txBox="1">
            <a:spLocks noGrp="1"/>
          </p:cNvSpPr>
          <p:nvPr>
            <p:ph type="body" idx="1"/>
          </p:nvPr>
        </p:nvSpPr>
        <p:spPr>
          <a:xfrm>
            <a:off x="1303800" y="1990050"/>
            <a:ext cx="3430500" cy="25416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97" name="Google Shape;97;p5"/>
          <p:cNvSpPr txBox="1">
            <a:spLocks noGrp="1"/>
          </p:cNvSpPr>
          <p:nvPr>
            <p:ph type="body" idx="2"/>
          </p:nvPr>
        </p:nvSpPr>
        <p:spPr>
          <a:xfrm>
            <a:off x="4903650" y="1990050"/>
            <a:ext cx="3430500" cy="25416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98" name="Google Shape;98;p5"/>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99"/>
        <p:cNvGrpSpPr/>
        <p:nvPr/>
      </p:nvGrpSpPr>
      <p:grpSpPr>
        <a:xfrm>
          <a:off x="0" y="0"/>
          <a:ext cx="0" cy="0"/>
          <a:chOff x="0" y="0"/>
          <a:chExt cx="0" cy="0"/>
        </a:xfrm>
      </p:grpSpPr>
      <p:grpSp>
        <p:nvGrpSpPr>
          <p:cNvPr id="100" name="Google Shape;100;p6"/>
          <p:cNvGrpSpPr/>
          <p:nvPr/>
        </p:nvGrpSpPr>
        <p:grpSpPr>
          <a:xfrm>
            <a:off x="625966" y="299376"/>
            <a:ext cx="999312" cy="999312"/>
            <a:chOff x="348199" y="179450"/>
            <a:chExt cx="1116300" cy="1116300"/>
          </a:xfrm>
        </p:grpSpPr>
        <p:sp>
          <p:nvSpPr>
            <p:cNvPr id="101" name="Google Shape;101;p6"/>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6"/>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3" name="Google Shape;103;p6"/>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04" name="Google Shape;104;p6"/>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105"/>
        <p:cNvGrpSpPr/>
        <p:nvPr/>
      </p:nvGrpSpPr>
      <p:grpSpPr>
        <a:xfrm>
          <a:off x="0" y="0"/>
          <a:ext cx="0" cy="0"/>
          <a:chOff x="0" y="0"/>
          <a:chExt cx="0" cy="0"/>
        </a:xfrm>
      </p:grpSpPr>
      <p:grpSp>
        <p:nvGrpSpPr>
          <p:cNvPr id="106" name="Google Shape;106;p7"/>
          <p:cNvGrpSpPr/>
          <p:nvPr/>
        </p:nvGrpSpPr>
        <p:grpSpPr>
          <a:xfrm>
            <a:off x="625966" y="299376"/>
            <a:ext cx="999312" cy="999312"/>
            <a:chOff x="348199" y="179450"/>
            <a:chExt cx="1116300" cy="1116300"/>
          </a:xfrm>
        </p:grpSpPr>
        <p:sp>
          <p:nvSpPr>
            <p:cNvPr id="107" name="Google Shape;107;p7"/>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7"/>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9" name="Google Shape;109;p7"/>
          <p:cNvSpPr txBox="1">
            <a:spLocks noGrp="1"/>
          </p:cNvSpPr>
          <p:nvPr>
            <p:ph type="title"/>
          </p:nvPr>
        </p:nvSpPr>
        <p:spPr>
          <a:xfrm>
            <a:off x="1303800" y="598575"/>
            <a:ext cx="3312000" cy="15900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10" name="Google Shape;110;p7"/>
          <p:cNvSpPr txBox="1">
            <a:spLocks noGrp="1"/>
          </p:cNvSpPr>
          <p:nvPr>
            <p:ph type="body" idx="1"/>
          </p:nvPr>
        </p:nvSpPr>
        <p:spPr>
          <a:xfrm>
            <a:off x="1303800" y="2309675"/>
            <a:ext cx="3312000" cy="22218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111" name="Google Shape;111;p7"/>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dk1"/>
        </a:solidFill>
        <a:effectLst/>
      </p:bgPr>
    </p:bg>
    <p:spTree>
      <p:nvGrpSpPr>
        <p:cNvPr id="1" name="Shape 112"/>
        <p:cNvGrpSpPr/>
        <p:nvPr/>
      </p:nvGrpSpPr>
      <p:grpSpPr>
        <a:xfrm>
          <a:off x="0" y="0"/>
          <a:ext cx="0" cy="0"/>
          <a:chOff x="0" y="0"/>
          <a:chExt cx="0" cy="0"/>
        </a:xfrm>
      </p:grpSpPr>
      <p:grpSp>
        <p:nvGrpSpPr>
          <p:cNvPr id="113" name="Google Shape;113;p8"/>
          <p:cNvGrpSpPr/>
          <p:nvPr/>
        </p:nvGrpSpPr>
        <p:grpSpPr>
          <a:xfrm>
            <a:off x="6866714" y="1306"/>
            <a:ext cx="2267451" cy="2601690"/>
            <a:chOff x="6790514" y="1306"/>
            <a:chExt cx="2267451" cy="2601690"/>
          </a:xfrm>
        </p:grpSpPr>
        <p:grpSp>
          <p:nvGrpSpPr>
            <p:cNvPr id="114" name="Google Shape;114;p8"/>
            <p:cNvGrpSpPr/>
            <p:nvPr/>
          </p:nvGrpSpPr>
          <p:grpSpPr>
            <a:xfrm>
              <a:off x="7067465" y="1306"/>
              <a:ext cx="1990500" cy="1990200"/>
              <a:chOff x="7067465" y="1306"/>
              <a:chExt cx="1990500" cy="1990200"/>
            </a:xfrm>
          </p:grpSpPr>
          <p:sp>
            <p:nvSpPr>
              <p:cNvPr id="115" name="Google Shape;115;p8"/>
              <p:cNvSpPr/>
              <p:nvPr/>
            </p:nvSpPr>
            <p:spPr>
              <a:xfrm rot="-8648551">
                <a:off x="7594313" y="527721"/>
                <a:ext cx="937226" cy="937226"/>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8"/>
              <p:cNvSpPr/>
              <p:nvPr/>
            </p:nvSpPr>
            <p:spPr>
              <a:xfrm rot="-8648551">
                <a:off x="7594313" y="527721"/>
                <a:ext cx="937226" cy="937226"/>
              </a:xfrm>
              <a:prstGeom prst="pie">
                <a:avLst>
                  <a:gd name="adj1" fmla="val 19376841"/>
                  <a:gd name="adj2" fmla="val 12313574"/>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8"/>
              <p:cNvSpPr/>
              <p:nvPr/>
            </p:nvSpPr>
            <p:spPr>
              <a:xfrm rot="-8649154">
                <a:off x="7349891" y="283705"/>
                <a:ext cx="1425647" cy="1425404"/>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8" name="Google Shape;118;p8"/>
            <p:cNvGrpSpPr/>
            <p:nvPr/>
          </p:nvGrpSpPr>
          <p:grpSpPr>
            <a:xfrm>
              <a:off x="8207126" y="1807996"/>
              <a:ext cx="795000" cy="795000"/>
              <a:chOff x="8207126" y="1807996"/>
              <a:chExt cx="795000" cy="795000"/>
            </a:xfrm>
          </p:grpSpPr>
          <p:sp>
            <p:nvSpPr>
              <p:cNvPr id="119" name="Google Shape;119;p8"/>
              <p:cNvSpPr/>
              <p:nvPr/>
            </p:nvSpPr>
            <p:spPr>
              <a:xfrm rot="2152054">
                <a:off x="8319942" y="1920813"/>
                <a:ext cx="569367" cy="569367"/>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8"/>
              <p:cNvSpPr/>
              <p:nvPr/>
            </p:nvSpPr>
            <p:spPr>
              <a:xfrm rot="2150259">
                <a:off x="8408218" y="2008610"/>
                <a:ext cx="393004" cy="393004"/>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8"/>
              <p:cNvSpPr/>
              <p:nvPr/>
            </p:nvSpPr>
            <p:spPr>
              <a:xfrm rot="2150259">
                <a:off x="8408218" y="2008610"/>
                <a:ext cx="393004" cy="393004"/>
              </a:xfrm>
              <a:prstGeom prst="pie">
                <a:avLst>
                  <a:gd name="adj1" fmla="val 5699893"/>
                  <a:gd name="adj2" fmla="val 12313574"/>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2" name="Google Shape;122;p8"/>
            <p:cNvGrpSpPr/>
            <p:nvPr/>
          </p:nvGrpSpPr>
          <p:grpSpPr>
            <a:xfrm>
              <a:off x="6790514" y="118857"/>
              <a:ext cx="548700" cy="548700"/>
              <a:chOff x="6790514" y="118857"/>
              <a:chExt cx="548700" cy="548700"/>
            </a:xfrm>
          </p:grpSpPr>
          <p:sp>
            <p:nvSpPr>
              <p:cNvPr id="123" name="Google Shape;123;p8"/>
              <p:cNvSpPr/>
              <p:nvPr/>
            </p:nvSpPr>
            <p:spPr>
              <a:xfrm rot="2150259">
                <a:off x="6868362" y="196705"/>
                <a:ext cx="393004" cy="393004"/>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8"/>
              <p:cNvSpPr/>
              <p:nvPr/>
            </p:nvSpPr>
            <p:spPr>
              <a:xfrm rot="2150259">
                <a:off x="6868362" y="196705"/>
                <a:ext cx="393004" cy="393004"/>
              </a:xfrm>
              <a:prstGeom prst="pie">
                <a:avLst>
                  <a:gd name="adj1" fmla="val 5699893"/>
                  <a:gd name="adj2" fmla="val 12313574"/>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25" name="Google Shape;125;p8"/>
          <p:cNvSpPr txBox="1">
            <a:spLocks noGrp="1"/>
          </p:cNvSpPr>
          <p:nvPr>
            <p:ph type="title"/>
          </p:nvPr>
        </p:nvSpPr>
        <p:spPr>
          <a:xfrm>
            <a:off x="824000" y="763600"/>
            <a:ext cx="5857800" cy="35733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126" name="Google Shape;126;p8"/>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127"/>
        <p:cNvGrpSpPr/>
        <p:nvPr/>
      </p:nvGrpSpPr>
      <p:grpSpPr>
        <a:xfrm>
          <a:off x="0" y="0"/>
          <a:ext cx="0" cy="0"/>
          <a:chOff x="0" y="0"/>
          <a:chExt cx="0" cy="0"/>
        </a:xfrm>
      </p:grpSpPr>
      <p:grpSp>
        <p:nvGrpSpPr>
          <p:cNvPr id="128" name="Google Shape;128;p9"/>
          <p:cNvGrpSpPr/>
          <p:nvPr/>
        </p:nvGrpSpPr>
        <p:grpSpPr>
          <a:xfrm>
            <a:off x="625966" y="299376"/>
            <a:ext cx="999312" cy="999312"/>
            <a:chOff x="348199" y="179450"/>
            <a:chExt cx="1116300" cy="1116300"/>
          </a:xfrm>
        </p:grpSpPr>
        <p:sp>
          <p:nvSpPr>
            <p:cNvPr id="129" name="Google Shape;129;p9"/>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9"/>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1" name="Google Shape;131;p9"/>
          <p:cNvSpPr txBox="1">
            <a:spLocks noGrp="1"/>
          </p:cNvSpPr>
          <p:nvPr>
            <p:ph type="title"/>
          </p:nvPr>
        </p:nvSpPr>
        <p:spPr>
          <a:xfrm>
            <a:off x="1303800" y="598575"/>
            <a:ext cx="3430500" cy="19902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32" name="Google Shape;132;p9"/>
          <p:cNvSpPr txBox="1">
            <a:spLocks noGrp="1"/>
          </p:cNvSpPr>
          <p:nvPr>
            <p:ph type="subTitle" idx="1"/>
          </p:nvPr>
        </p:nvSpPr>
        <p:spPr>
          <a:xfrm>
            <a:off x="1303800" y="2743203"/>
            <a:ext cx="3430500" cy="7260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133" name="Google Shape;133;p9"/>
          <p:cNvSpPr txBox="1">
            <a:spLocks noGrp="1"/>
          </p:cNvSpPr>
          <p:nvPr>
            <p:ph type="body" idx="2"/>
          </p:nvPr>
        </p:nvSpPr>
        <p:spPr>
          <a:xfrm>
            <a:off x="4903700" y="661000"/>
            <a:ext cx="3430500" cy="38706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134" name="Google Shape;134;p9"/>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135"/>
        <p:cNvGrpSpPr/>
        <p:nvPr/>
      </p:nvGrpSpPr>
      <p:grpSpPr>
        <a:xfrm>
          <a:off x="0" y="0"/>
          <a:ext cx="0" cy="0"/>
          <a:chOff x="0" y="0"/>
          <a:chExt cx="0" cy="0"/>
        </a:xfrm>
      </p:grpSpPr>
      <p:grpSp>
        <p:nvGrpSpPr>
          <p:cNvPr id="136" name="Google Shape;136;p10"/>
          <p:cNvGrpSpPr/>
          <p:nvPr/>
        </p:nvGrpSpPr>
        <p:grpSpPr>
          <a:xfrm>
            <a:off x="713373" y="3847119"/>
            <a:ext cx="825392" cy="825392"/>
            <a:chOff x="348199" y="179450"/>
            <a:chExt cx="1116300" cy="1116300"/>
          </a:xfrm>
        </p:grpSpPr>
        <p:sp>
          <p:nvSpPr>
            <p:cNvPr id="137" name="Google Shape;137;p10"/>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10"/>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9" name="Google Shape;139;p10"/>
          <p:cNvSpPr txBox="1">
            <a:spLocks noGrp="1"/>
          </p:cNvSpPr>
          <p:nvPr>
            <p:ph type="body" idx="1"/>
          </p:nvPr>
        </p:nvSpPr>
        <p:spPr>
          <a:xfrm>
            <a:off x="1303800" y="4138975"/>
            <a:ext cx="5843100" cy="534900"/>
          </a:xfrm>
          <a:prstGeom prst="rect">
            <a:avLst/>
          </a:prstGeom>
        </p:spPr>
        <p:txBody>
          <a:bodyPr spcFirstLastPara="1" wrap="square" lIns="91425" tIns="91425" rIns="91425" bIns="91425" anchor="t" anchorCtr="0">
            <a:noAutofit/>
          </a:bodyPr>
          <a:lstStyle>
            <a:lvl1pPr marL="457200" lvl="0" indent="-228600">
              <a:lnSpc>
                <a:spcPct val="100000"/>
              </a:lnSpc>
              <a:spcBef>
                <a:spcPts val="0"/>
              </a:spcBef>
              <a:spcAft>
                <a:spcPts val="0"/>
              </a:spcAft>
              <a:buSzPts val="1300"/>
              <a:buNone/>
              <a:defRPr/>
            </a:lvl1pPr>
          </a:lstStyle>
          <a:p>
            <a:endParaRPr/>
          </a:p>
        </p:txBody>
      </p:sp>
      <p:sp>
        <p:nvSpPr>
          <p:cNvPr id="140" name="Google Shape;140;p10"/>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omentum">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1pPr>
            <a:lvl2pPr lvl="1">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2pPr>
            <a:lvl3pPr lvl="2">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3pPr>
            <a:lvl4pPr lvl="3">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4pPr>
            <a:lvl5pPr lvl="4">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5pPr>
            <a:lvl6pPr lvl="5">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6pPr>
            <a:lvl7pPr lvl="6">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7pPr>
            <a:lvl8pPr lvl="7">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8pPr>
            <a:lvl9pPr lvl="8">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11150">
              <a:lnSpc>
                <a:spcPct val="115000"/>
              </a:lnSpc>
              <a:spcBef>
                <a:spcPts val="0"/>
              </a:spcBef>
              <a:spcAft>
                <a:spcPts val="0"/>
              </a:spcAft>
              <a:buClr>
                <a:schemeClr val="dk2"/>
              </a:buClr>
              <a:buSzPts val="1300"/>
              <a:buFont typeface="Nunito"/>
              <a:buChar char="●"/>
              <a:defRPr sz="1300">
                <a:solidFill>
                  <a:schemeClr val="dk2"/>
                </a:solidFill>
                <a:latin typeface="Nunito"/>
                <a:ea typeface="Nunito"/>
                <a:cs typeface="Nunito"/>
                <a:sym typeface="Nunito"/>
              </a:defRPr>
            </a:lvl1pPr>
            <a:lvl2pPr marL="914400" lvl="1"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2pPr>
            <a:lvl3pPr marL="1371600" lvl="2"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3pPr>
            <a:lvl4pPr marL="1828800" lvl="3"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4pPr>
            <a:lvl5pPr marL="2286000" lvl="4"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5pPr>
            <a:lvl6pPr marL="2743200" lvl="5"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6pPr>
            <a:lvl7pPr marL="3200400" lvl="6"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7pPr>
            <a:lvl8pPr marL="3657600" lvl="7"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8pPr>
            <a:lvl9pPr marL="4114800" lvl="8" indent="-298450">
              <a:lnSpc>
                <a:spcPct val="115000"/>
              </a:lnSpc>
              <a:spcBef>
                <a:spcPts val="1600"/>
              </a:spcBef>
              <a:spcAft>
                <a:spcPts val="1600"/>
              </a:spcAft>
              <a:buClr>
                <a:schemeClr val="dk2"/>
              </a:buClr>
              <a:buSzPts val="1100"/>
              <a:buFont typeface="Nunito"/>
              <a:buChar char="■"/>
              <a:defRPr sz="1100">
                <a:solidFill>
                  <a:schemeClr val="dk2"/>
                </a:solidFill>
                <a:latin typeface="Nunito"/>
                <a:ea typeface="Nunito"/>
                <a:cs typeface="Nunito"/>
                <a:sym typeface="Nunito"/>
              </a:defRPr>
            </a:lvl9pPr>
          </a:lstStyle>
          <a:p>
            <a:endParaRPr/>
          </a:p>
        </p:txBody>
      </p:sp>
      <p:sp>
        <p:nvSpPr>
          <p:cNvPr id="8" name="Google Shape;8;p1"/>
          <p:cNvSpPr txBox="1">
            <a:spLocks noGrp="1"/>
          </p:cNvSpPr>
          <p:nvPr>
            <p:ph type="sldNum" idx="12"/>
          </p:nvPr>
        </p:nvSpPr>
        <p:spPr>
          <a:xfrm>
            <a:off x="8451046" y="4736976"/>
            <a:ext cx="548700" cy="393600"/>
          </a:xfrm>
          <a:prstGeom prst="rect">
            <a:avLst/>
          </a:prstGeom>
          <a:noFill/>
          <a:ln>
            <a:noFill/>
          </a:ln>
        </p:spPr>
        <p:txBody>
          <a:bodyPr spcFirstLastPara="1" wrap="square" lIns="91425" tIns="91425" rIns="91425" bIns="91425" anchor="ctr" anchorCtr="0">
            <a:noAutofit/>
          </a:bodyPr>
          <a:lstStyle>
            <a:lvl1pPr lvl="0" algn="r">
              <a:buNone/>
              <a:defRPr sz="900">
                <a:solidFill>
                  <a:schemeClr val="dk2"/>
                </a:solidFill>
                <a:latin typeface="Nunito"/>
                <a:ea typeface="Nunito"/>
                <a:cs typeface="Nunito"/>
                <a:sym typeface="Nunito"/>
              </a:defRPr>
            </a:lvl1pPr>
            <a:lvl2pPr lvl="1" algn="r">
              <a:buNone/>
              <a:defRPr sz="900">
                <a:solidFill>
                  <a:schemeClr val="dk2"/>
                </a:solidFill>
                <a:latin typeface="Nunito"/>
                <a:ea typeface="Nunito"/>
                <a:cs typeface="Nunito"/>
                <a:sym typeface="Nunito"/>
              </a:defRPr>
            </a:lvl2pPr>
            <a:lvl3pPr lvl="2" algn="r">
              <a:buNone/>
              <a:defRPr sz="900">
                <a:solidFill>
                  <a:schemeClr val="dk2"/>
                </a:solidFill>
                <a:latin typeface="Nunito"/>
                <a:ea typeface="Nunito"/>
                <a:cs typeface="Nunito"/>
                <a:sym typeface="Nunito"/>
              </a:defRPr>
            </a:lvl3pPr>
            <a:lvl4pPr lvl="3" algn="r">
              <a:buNone/>
              <a:defRPr sz="900">
                <a:solidFill>
                  <a:schemeClr val="dk2"/>
                </a:solidFill>
                <a:latin typeface="Nunito"/>
                <a:ea typeface="Nunito"/>
                <a:cs typeface="Nunito"/>
                <a:sym typeface="Nunito"/>
              </a:defRPr>
            </a:lvl4pPr>
            <a:lvl5pPr lvl="4" algn="r">
              <a:buNone/>
              <a:defRPr sz="900">
                <a:solidFill>
                  <a:schemeClr val="dk2"/>
                </a:solidFill>
                <a:latin typeface="Nunito"/>
                <a:ea typeface="Nunito"/>
                <a:cs typeface="Nunito"/>
                <a:sym typeface="Nunito"/>
              </a:defRPr>
            </a:lvl5pPr>
            <a:lvl6pPr lvl="5" algn="r">
              <a:buNone/>
              <a:defRPr sz="900">
                <a:solidFill>
                  <a:schemeClr val="dk2"/>
                </a:solidFill>
                <a:latin typeface="Nunito"/>
                <a:ea typeface="Nunito"/>
                <a:cs typeface="Nunito"/>
                <a:sym typeface="Nunito"/>
              </a:defRPr>
            </a:lvl6pPr>
            <a:lvl7pPr lvl="6" algn="r">
              <a:buNone/>
              <a:defRPr sz="900">
                <a:solidFill>
                  <a:schemeClr val="dk2"/>
                </a:solidFill>
                <a:latin typeface="Nunito"/>
                <a:ea typeface="Nunito"/>
                <a:cs typeface="Nunito"/>
                <a:sym typeface="Nunito"/>
              </a:defRPr>
            </a:lvl7pPr>
            <a:lvl8pPr lvl="7" algn="r">
              <a:buNone/>
              <a:defRPr sz="900">
                <a:solidFill>
                  <a:schemeClr val="dk2"/>
                </a:solidFill>
                <a:latin typeface="Nunito"/>
                <a:ea typeface="Nunito"/>
                <a:cs typeface="Nunito"/>
                <a:sym typeface="Nunito"/>
              </a:defRPr>
            </a:lvl8pPr>
            <a:lvl9pPr lvl="8" algn="r">
              <a:buNone/>
              <a:defRPr sz="900">
                <a:solidFill>
                  <a:schemeClr val="dk2"/>
                </a:solidFill>
                <a:latin typeface="Nunito"/>
                <a:ea typeface="Nunito"/>
                <a:cs typeface="Nunito"/>
                <a:sym typeface="Nunito"/>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Google Shape;277;p13"/>
          <p:cNvSpPr txBox="1">
            <a:spLocks noGrp="1"/>
          </p:cNvSpPr>
          <p:nvPr>
            <p:ph type="ctrTitle"/>
          </p:nvPr>
        </p:nvSpPr>
        <p:spPr>
          <a:xfrm>
            <a:off x="223450" y="929813"/>
            <a:ext cx="4255500" cy="18729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sz="6000"/>
              <a:t>7 Child  Safety Standards</a:t>
            </a:r>
            <a:endParaRPr sz="6000"/>
          </a:p>
        </p:txBody>
      </p:sp>
      <p:sp>
        <p:nvSpPr>
          <p:cNvPr id="278" name="Google Shape;278;p13"/>
          <p:cNvSpPr txBox="1">
            <a:spLocks noGrp="1"/>
          </p:cNvSpPr>
          <p:nvPr>
            <p:ph type="subTitle" idx="1"/>
          </p:nvPr>
        </p:nvSpPr>
        <p:spPr>
          <a:xfrm>
            <a:off x="170850" y="4068025"/>
            <a:ext cx="4362300" cy="90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Organised by Mrs Cassar and created by Chloe, Angeth, Lucas, Tasha, Jayda, Mikayla, Olivia and Taneshia   </a:t>
            </a:r>
            <a:r>
              <a:rPr lang="en-GB" sz="1000"/>
              <a:t>2019</a:t>
            </a:r>
            <a:endParaRPr sz="1000"/>
          </a:p>
        </p:txBody>
      </p:sp>
      <p:sp>
        <p:nvSpPr>
          <p:cNvPr id="279" name="Google Shape;279;p13"/>
          <p:cNvSpPr/>
          <p:nvPr/>
        </p:nvSpPr>
        <p:spPr>
          <a:xfrm>
            <a:off x="5647975" y="644825"/>
            <a:ext cx="2104200" cy="1978500"/>
          </a:xfrm>
          <a:prstGeom prst="ellipse">
            <a:avLst/>
          </a:prstGeom>
          <a:solidFill>
            <a:srgbClr val="FFFFF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80" name="Google Shape;280;p13"/>
          <p:cNvPicPr preferRelativeResize="0"/>
          <p:nvPr/>
        </p:nvPicPr>
        <p:blipFill>
          <a:blip r:embed="rId3">
            <a:alphaModFix/>
          </a:blip>
          <a:stretch>
            <a:fillRect/>
          </a:stretch>
        </p:blipFill>
        <p:spPr>
          <a:xfrm>
            <a:off x="5999988" y="905413"/>
            <a:ext cx="1400175" cy="14573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284"/>
        <p:cNvGrpSpPr/>
        <p:nvPr/>
      </p:nvGrpSpPr>
      <p:grpSpPr>
        <a:xfrm>
          <a:off x="0" y="0"/>
          <a:ext cx="0" cy="0"/>
          <a:chOff x="0" y="0"/>
          <a:chExt cx="0" cy="0"/>
        </a:xfrm>
      </p:grpSpPr>
      <p:sp>
        <p:nvSpPr>
          <p:cNvPr id="285" name="Google Shape;285;p14"/>
          <p:cNvSpPr/>
          <p:nvPr/>
        </p:nvSpPr>
        <p:spPr>
          <a:xfrm>
            <a:off x="12175" y="7900"/>
            <a:ext cx="9131700" cy="5143500"/>
          </a:xfrm>
          <a:prstGeom prst="rect">
            <a:avLst/>
          </a:prstGeom>
          <a:gradFill>
            <a:gsLst>
              <a:gs pos="0">
                <a:srgbClr val="FFF6DB"/>
              </a:gs>
              <a:gs pos="100000">
                <a:srgbClr val="FAD25C"/>
              </a:gs>
            </a:gsLst>
            <a:path path="circle">
              <a:fillToRect l="50000" t="50000" r="50000" b="50000"/>
            </a:path>
            <a:tileRect/>
          </a:gra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 name="Google Shape;286;p14"/>
          <p:cNvSpPr txBox="1">
            <a:spLocks noGrp="1"/>
          </p:cNvSpPr>
          <p:nvPr>
            <p:ph type="title"/>
          </p:nvPr>
        </p:nvSpPr>
        <p:spPr>
          <a:xfrm>
            <a:off x="407600" y="272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          Standard 1: </a:t>
            </a:r>
            <a:endParaRPr/>
          </a:p>
        </p:txBody>
      </p:sp>
      <p:sp>
        <p:nvSpPr>
          <p:cNvPr id="287" name="Google Shape;287;p14"/>
          <p:cNvSpPr txBox="1">
            <a:spLocks noGrp="1"/>
          </p:cNvSpPr>
          <p:nvPr>
            <p:ph type="body" idx="1"/>
          </p:nvPr>
        </p:nvSpPr>
        <p:spPr>
          <a:xfrm>
            <a:off x="311700" y="973800"/>
            <a:ext cx="8520600" cy="4073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2400">
              <a:latin typeface="Alegreya"/>
              <a:ea typeface="Alegreya"/>
              <a:cs typeface="Alegreya"/>
              <a:sym typeface="Alegreya"/>
            </a:endParaRPr>
          </a:p>
          <a:p>
            <a:pPr marL="0" lvl="0" indent="0" algn="l" rtl="0">
              <a:spcBef>
                <a:spcPts val="1600"/>
              </a:spcBef>
              <a:spcAft>
                <a:spcPts val="1600"/>
              </a:spcAft>
              <a:buNone/>
            </a:pPr>
            <a:r>
              <a:rPr lang="en-GB" sz="2400">
                <a:latin typeface="Alegreya"/>
                <a:ea typeface="Alegreya"/>
                <a:cs typeface="Alegreya"/>
                <a:sym typeface="Alegreya"/>
              </a:rPr>
              <a:t>The leaders of our school, have a responsibility to make sure that all children are safe at school. They need to educate all the staff, volunteers and community members about Child Safety.</a:t>
            </a:r>
            <a:endParaRPr sz="2400">
              <a:latin typeface="Alegreya"/>
              <a:ea typeface="Alegreya"/>
              <a:cs typeface="Alegreya"/>
              <a:sym typeface="Alegreya"/>
            </a:endParaRPr>
          </a:p>
        </p:txBody>
      </p:sp>
      <p:pic>
        <p:nvPicPr>
          <p:cNvPr id="288" name="Google Shape;288;p14"/>
          <p:cNvPicPr preferRelativeResize="0"/>
          <p:nvPr/>
        </p:nvPicPr>
        <p:blipFill>
          <a:blip r:embed="rId3">
            <a:alphaModFix/>
          </a:blip>
          <a:stretch>
            <a:fillRect/>
          </a:stretch>
        </p:blipFill>
        <p:spPr>
          <a:xfrm>
            <a:off x="311700" y="346450"/>
            <a:ext cx="1011325" cy="899050"/>
          </a:xfrm>
          <a:prstGeom prst="rect">
            <a:avLst/>
          </a:prstGeom>
          <a:noFill/>
          <a:ln>
            <a:noFill/>
          </a:ln>
        </p:spPr>
      </p:pic>
      <p:pic>
        <p:nvPicPr>
          <p:cNvPr id="289" name="Google Shape;289;p14"/>
          <p:cNvPicPr preferRelativeResize="0"/>
          <p:nvPr/>
        </p:nvPicPr>
        <p:blipFill>
          <a:blip r:embed="rId4">
            <a:alphaModFix/>
          </a:blip>
          <a:stretch>
            <a:fillRect/>
          </a:stretch>
        </p:blipFill>
        <p:spPr>
          <a:xfrm>
            <a:off x="7146475" y="3077925"/>
            <a:ext cx="1905000" cy="19050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Shape 293"/>
        <p:cNvGrpSpPr/>
        <p:nvPr/>
      </p:nvGrpSpPr>
      <p:grpSpPr>
        <a:xfrm>
          <a:off x="0" y="0"/>
          <a:ext cx="0" cy="0"/>
          <a:chOff x="0" y="0"/>
          <a:chExt cx="0" cy="0"/>
        </a:xfrm>
      </p:grpSpPr>
      <p:sp>
        <p:nvSpPr>
          <p:cNvPr id="294" name="Google Shape;294;p15"/>
          <p:cNvSpPr/>
          <p:nvPr/>
        </p:nvSpPr>
        <p:spPr>
          <a:xfrm>
            <a:off x="12175" y="7900"/>
            <a:ext cx="9131700" cy="5143500"/>
          </a:xfrm>
          <a:prstGeom prst="rect">
            <a:avLst/>
          </a:prstGeom>
          <a:gradFill>
            <a:gsLst>
              <a:gs pos="0">
                <a:srgbClr val="FFF6DB"/>
              </a:gs>
              <a:gs pos="100000">
                <a:srgbClr val="FAD25C"/>
              </a:gs>
            </a:gsLst>
            <a:path path="circle">
              <a:fillToRect l="50000" t="50000" r="50000" b="50000"/>
            </a:path>
            <a:tileRect/>
          </a:gra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295;p15"/>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Standard 2:</a:t>
            </a:r>
            <a:endParaRPr/>
          </a:p>
        </p:txBody>
      </p:sp>
      <p:sp>
        <p:nvSpPr>
          <p:cNvPr id="296" name="Google Shape;296;p15"/>
          <p:cNvSpPr txBox="1">
            <a:spLocks noGrp="1"/>
          </p:cNvSpPr>
          <p:nvPr>
            <p:ph type="body" idx="1"/>
          </p:nvPr>
        </p:nvSpPr>
        <p:spPr>
          <a:xfrm>
            <a:off x="1231225" y="1418550"/>
            <a:ext cx="7030500" cy="25416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GB" sz="2400">
                <a:latin typeface="Alegreya"/>
                <a:ea typeface="Alegreya"/>
                <a:cs typeface="Alegreya"/>
                <a:sym typeface="Alegreya"/>
              </a:rPr>
              <a:t>The school needs to have a Child Safety Policy to follow. The policy has to state how Cana Catholic Primary School  will keep children safe.</a:t>
            </a:r>
            <a:endParaRPr sz="2400">
              <a:latin typeface="Alegreya"/>
              <a:ea typeface="Alegreya"/>
              <a:cs typeface="Alegreya"/>
              <a:sym typeface="Alegreya"/>
            </a:endParaRPr>
          </a:p>
        </p:txBody>
      </p:sp>
      <p:pic>
        <p:nvPicPr>
          <p:cNvPr id="297" name="Google Shape;297;p15"/>
          <p:cNvPicPr preferRelativeResize="0"/>
          <p:nvPr/>
        </p:nvPicPr>
        <p:blipFill>
          <a:blip r:embed="rId3">
            <a:alphaModFix/>
          </a:blip>
          <a:stretch>
            <a:fillRect/>
          </a:stretch>
        </p:blipFill>
        <p:spPr>
          <a:xfrm>
            <a:off x="311700" y="346450"/>
            <a:ext cx="1011325" cy="899050"/>
          </a:xfrm>
          <a:prstGeom prst="rect">
            <a:avLst/>
          </a:prstGeom>
          <a:noFill/>
          <a:ln>
            <a:noFill/>
          </a:ln>
        </p:spPr>
      </p:pic>
      <p:pic>
        <p:nvPicPr>
          <p:cNvPr id="298" name="Google Shape;298;p15"/>
          <p:cNvPicPr preferRelativeResize="0"/>
          <p:nvPr/>
        </p:nvPicPr>
        <p:blipFill>
          <a:blip r:embed="rId4">
            <a:alphaModFix/>
          </a:blip>
          <a:stretch>
            <a:fillRect/>
          </a:stretch>
        </p:blipFill>
        <p:spPr>
          <a:xfrm>
            <a:off x="6892475" y="2848125"/>
            <a:ext cx="1905000" cy="19050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02"/>
        <p:cNvGrpSpPr/>
        <p:nvPr/>
      </p:nvGrpSpPr>
      <p:grpSpPr>
        <a:xfrm>
          <a:off x="0" y="0"/>
          <a:ext cx="0" cy="0"/>
          <a:chOff x="0" y="0"/>
          <a:chExt cx="0" cy="0"/>
        </a:xfrm>
      </p:grpSpPr>
      <p:sp>
        <p:nvSpPr>
          <p:cNvPr id="303" name="Google Shape;303;p16"/>
          <p:cNvSpPr/>
          <p:nvPr/>
        </p:nvSpPr>
        <p:spPr>
          <a:xfrm>
            <a:off x="12175" y="7900"/>
            <a:ext cx="9131700" cy="5143500"/>
          </a:xfrm>
          <a:prstGeom prst="rect">
            <a:avLst/>
          </a:prstGeom>
          <a:gradFill>
            <a:gsLst>
              <a:gs pos="0">
                <a:srgbClr val="FFF6DB"/>
              </a:gs>
              <a:gs pos="100000">
                <a:srgbClr val="FAD25C"/>
              </a:gs>
            </a:gsLst>
            <a:path path="circle">
              <a:fillToRect l="50000" t="50000" r="50000" b="50000"/>
            </a:path>
            <a:tileRect/>
          </a:gra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304;p16"/>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Standard 3:</a:t>
            </a:r>
            <a:endParaRPr/>
          </a:p>
        </p:txBody>
      </p:sp>
      <p:sp>
        <p:nvSpPr>
          <p:cNvPr id="305" name="Google Shape;305;p16"/>
          <p:cNvSpPr txBox="1">
            <a:spLocks noGrp="1"/>
          </p:cNvSpPr>
          <p:nvPr>
            <p:ph type="body" idx="1"/>
          </p:nvPr>
        </p:nvSpPr>
        <p:spPr>
          <a:xfrm>
            <a:off x="1303800" y="1373175"/>
            <a:ext cx="7030500" cy="25416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GB" sz="2400">
                <a:latin typeface="Alegreya"/>
                <a:ea typeface="Alegreya"/>
                <a:cs typeface="Alegreya"/>
                <a:sym typeface="Alegreya"/>
              </a:rPr>
              <a:t>All staff and volunteers need to follow rules and behaviours to keep children safe. This is called a Code of Conduct.</a:t>
            </a:r>
            <a:endParaRPr sz="2400">
              <a:latin typeface="Alegreya"/>
              <a:ea typeface="Alegreya"/>
              <a:cs typeface="Alegreya"/>
              <a:sym typeface="Alegreya"/>
            </a:endParaRPr>
          </a:p>
        </p:txBody>
      </p:sp>
      <p:pic>
        <p:nvPicPr>
          <p:cNvPr id="306" name="Google Shape;306;p16"/>
          <p:cNvPicPr preferRelativeResize="0"/>
          <p:nvPr/>
        </p:nvPicPr>
        <p:blipFill>
          <a:blip r:embed="rId3">
            <a:alphaModFix/>
          </a:blip>
          <a:stretch>
            <a:fillRect/>
          </a:stretch>
        </p:blipFill>
        <p:spPr>
          <a:xfrm>
            <a:off x="311700" y="346450"/>
            <a:ext cx="1011325" cy="899050"/>
          </a:xfrm>
          <a:prstGeom prst="rect">
            <a:avLst/>
          </a:prstGeom>
          <a:noFill/>
          <a:ln>
            <a:noFill/>
          </a:ln>
        </p:spPr>
      </p:pic>
      <p:pic>
        <p:nvPicPr>
          <p:cNvPr id="307" name="Google Shape;307;p16"/>
          <p:cNvPicPr preferRelativeResize="0"/>
          <p:nvPr/>
        </p:nvPicPr>
        <p:blipFill>
          <a:blip r:embed="rId4">
            <a:alphaModFix/>
          </a:blip>
          <a:stretch>
            <a:fillRect/>
          </a:stretch>
        </p:blipFill>
        <p:spPr>
          <a:xfrm>
            <a:off x="6458925" y="2801800"/>
            <a:ext cx="2523300" cy="2208648"/>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11"/>
        <p:cNvGrpSpPr/>
        <p:nvPr/>
      </p:nvGrpSpPr>
      <p:grpSpPr>
        <a:xfrm>
          <a:off x="0" y="0"/>
          <a:ext cx="0" cy="0"/>
          <a:chOff x="0" y="0"/>
          <a:chExt cx="0" cy="0"/>
        </a:xfrm>
      </p:grpSpPr>
      <p:sp>
        <p:nvSpPr>
          <p:cNvPr id="312" name="Google Shape;312;p17"/>
          <p:cNvSpPr/>
          <p:nvPr/>
        </p:nvSpPr>
        <p:spPr>
          <a:xfrm>
            <a:off x="12175" y="7900"/>
            <a:ext cx="9131700" cy="5143500"/>
          </a:xfrm>
          <a:prstGeom prst="rect">
            <a:avLst/>
          </a:prstGeom>
          <a:gradFill>
            <a:gsLst>
              <a:gs pos="0">
                <a:srgbClr val="FFF6DB"/>
              </a:gs>
              <a:gs pos="100000">
                <a:srgbClr val="FAD25C"/>
              </a:gs>
            </a:gsLst>
            <a:path path="circle">
              <a:fillToRect l="50000" t="50000" r="50000" b="50000"/>
            </a:path>
            <a:tileRect/>
          </a:gra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17"/>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Standard 4</a:t>
            </a:r>
            <a:endParaRPr/>
          </a:p>
        </p:txBody>
      </p:sp>
      <p:sp>
        <p:nvSpPr>
          <p:cNvPr id="314" name="Google Shape;314;p17"/>
          <p:cNvSpPr txBox="1">
            <a:spLocks noGrp="1"/>
          </p:cNvSpPr>
          <p:nvPr>
            <p:ph type="body" idx="1"/>
          </p:nvPr>
        </p:nvSpPr>
        <p:spPr>
          <a:xfrm>
            <a:off x="1258425" y="1382275"/>
            <a:ext cx="7030500" cy="25416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GB" sz="2400">
                <a:latin typeface="Alegreya"/>
                <a:ea typeface="Alegreya"/>
                <a:cs typeface="Alegreya"/>
                <a:sym typeface="Alegreya"/>
              </a:rPr>
              <a:t>All staff, volunteers and people who come to do jobs in the school, need to have a Working With Children Check or need to be investigated (Police Check) to make sure they haven’t hurt children in the past.</a:t>
            </a:r>
            <a:endParaRPr sz="2400">
              <a:latin typeface="Alegreya"/>
              <a:ea typeface="Alegreya"/>
              <a:cs typeface="Alegreya"/>
              <a:sym typeface="Alegreya"/>
            </a:endParaRPr>
          </a:p>
        </p:txBody>
      </p:sp>
      <p:pic>
        <p:nvPicPr>
          <p:cNvPr id="315" name="Google Shape;315;p17"/>
          <p:cNvPicPr preferRelativeResize="0"/>
          <p:nvPr/>
        </p:nvPicPr>
        <p:blipFill>
          <a:blip r:embed="rId3">
            <a:alphaModFix/>
          </a:blip>
          <a:stretch>
            <a:fillRect/>
          </a:stretch>
        </p:blipFill>
        <p:spPr>
          <a:xfrm>
            <a:off x="311700" y="346450"/>
            <a:ext cx="1011325" cy="899050"/>
          </a:xfrm>
          <a:prstGeom prst="rect">
            <a:avLst/>
          </a:prstGeom>
          <a:noFill/>
          <a:ln>
            <a:noFill/>
          </a:ln>
        </p:spPr>
      </p:pic>
      <p:pic>
        <p:nvPicPr>
          <p:cNvPr id="316" name="Google Shape;316;p17"/>
          <p:cNvPicPr preferRelativeResize="0"/>
          <p:nvPr/>
        </p:nvPicPr>
        <p:blipFill>
          <a:blip r:embed="rId4">
            <a:alphaModFix/>
          </a:blip>
          <a:stretch>
            <a:fillRect/>
          </a:stretch>
        </p:blipFill>
        <p:spPr>
          <a:xfrm>
            <a:off x="6372075" y="2852975"/>
            <a:ext cx="2438400" cy="24384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20"/>
        <p:cNvGrpSpPr/>
        <p:nvPr/>
      </p:nvGrpSpPr>
      <p:grpSpPr>
        <a:xfrm>
          <a:off x="0" y="0"/>
          <a:ext cx="0" cy="0"/>
          <a:chOff x="0" y="0"/>
          <a:chExt cx="0" cy="0"/>
        </a:xfrm>
      </p:grpSpPr>
      <p:sp>
        <p:nvSpPr>
          <p:cNvPr id="321" name="Google Shape;321;p18"/>
          <p:cNvSpPr/>
          <p:nvPr/>
        </p:nvSpPr>
        <p:spPr>
          <a:xfrm>
            <a:off x="12175" y="7900"/>
            <a:ext cx="9131700" cy="5143500"/>
          </a:xfrm>
          <a:prstGeom prst="rect">
            <a:avLst/>
          </a:prstGeom>
          <a:gradFill>
            <a:gsLst>
              <a:gs pos="0">
                <a:srgbClr val="FFF6DB"/>
              </a:gs>
              <a:gs pos="100000">
                <a:srgbClr val="FAD25C"/>
              </a:gs>
            </a:gsLst>
            <a:path path="circle">
              <a:fillToRect l="50000" t="50000" r="50000" b="50000"/>
            </a:path>
            <a:tileRect/>
          </a:gra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22;p18"/>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Standard 5</a:t>
            </a:r>
            <a:endParaRPr/>
          </a:p>
        </p:txBody>
      </p:sp>
      <p:sp>
        <p:nvSpPr>
          <p:cNvPr id="323" name="Google Shape;323;p18"/>
          <p:cNvSpPr txBox="1">
            <a:spLocks noGrp="1"/>
          </p:cNvSpPr>
          <p:nvPr>
            <p:ph type="body" idx="1"/>
          </p:nvPr>
        </p:nvSpPr>
        <p:spPr>
          <a:xfrm>
            <a:off x="1412475" y="1516400"/>
            <a:ext cx="7030500" cy="25416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GB" sz="2400">
                <a:latin typeface="Alegreya"/>
                <a:ea typeface="Alegreya"/>
                <a:cs typeface="Alegreya"/>
                <a:sym typeface="Alegreya"/>
              </a:rPr>
              <a:t>All staff and community members need to know how to report an incident if they suspect a child is being hurt in some way or is feeling unsafe.  </a:t>
            </a:r>
            <a:endParaRPr sz="2400">
              <a:latin typeface="Alegreya"/>
              <a:ea typeface="Alegreya"/>
              <a:cs typeface="Alegreya"/>
              <a:sym typeface="Alegreya"/>
            </a:endParaRPr>
          </a:p>
        </p:txBody>
      </p:sp>
      <p:pic>
        <p:nvPicPr>
          <p:cNvPr id="324" name="Google Shape;324;p18"/>
          <p:cNvPicPr preferRelativeResize="0"/>
          <p:nvPr/>
        </p:nvPicPr>
        <p:blipFill>
          <a:blip r:embed="rId3">
            <a:alphaModFix/>
          </a:blip>
          <a:stretch>
            <a:fillRect/>
          </a:stretch>
        </p:blipFill>
        <p:spPr>
          <a:xfrm>
            <a:off x="311700" y="346450"/>
            <a:ext cx="1011325" cy="899050"/>
          </a:xfrm>
          <a:prstGeom prst="rect">
            <a:avLst/>
          </a:prstGeom>
          <a:noFill/>
          <a:ln>
            <a:noFill/>
          </a:ln>
        </p:spPr>
      </p:pic>
      <p:pic>
        <p:nvPicPr>
          <p:cNvPr id="325" name="Google Shape;325;p18"/>
          <p:cNvPicPr preferRelativeResize="0"/>
          <p:nvPr/>
        </p:nvPicPr>
        <p:blipFill>
          <a:blip r:embed="rId4">
            <a:alphaModFix/>
          </a:blip>
          <a:stretch>
            <a:fillRect/>
          </a:stretch>
        </p:blipFill>
        <p:spPr>
          <a:xfrm>
            <a:off x="6921500" y="2986000"/>
            <a:ext cx="1905000" cy="1905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29"/>
        <p:cNvGrpSpPr/>
        <p:nvPr/>
      </p:nvGrpSpPr>
      <p:grpSpPr>
        <a:xfrm>
          <a:off x="0" y="0"/>
          <a:ext cx="0" cy="0"/>
          <a:chOff x="0" y="0"/>
          <a:chExt cx="0" cy="0"/>
        </a:xfrm>
      </p:grpSpPr>
      <p:sp>
        <p:nvSpPr>
          <p:cNvPr id="330" name="Google Shape;330;p19"/>
          <p:cNvSpPr/>
          <p:nvPr/>
        </p:nvSpPr>
        <p:spPr>
          <a:xfrm>
            <a:off x="12175" y="7900"/>
            <a:ext cx="9131700" cy="5143500"/>
          </a:xfrm>
          <a:prstGeom prst="rect">
            <a:avLst/>
          </a:prstGeom>
          <a:gradFill>
            <a:gsLst>
              <a:gs pos="0">
                <a:srgbClr val="FFF6DB"/>
              </a:gs>
              <a:gs pos="100000">
                <a:srgbClr val="FAD25C"/>
              </a:gs>
            </a:gsLst>
            <a:path path="circle">
              <a:fillToRect l="50000" t="50000" r="50000" b="50000"/>
            </a:path>
            <a:tileRect/>
          </a:gra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19"/>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Standard 6</a:t>
            </a:r>
            <a:endParaRPr/>
          </a:p>
        </p:txBody>
      </p:sp>
      <p:sp>
        <p:nvSpPr>
          <p:cNvPr id="332" name="Google Shape;332;p19"/>
          <p:cNvSpPr txBox="1">
            <a:spLocks noGrp="1"/>
          </p:cNvSpPr>
          <p:nvPr>
            <p:ph type="body" idx="1"/>
          </p:nvPr>
        </p:nvSpPr>
        <p:spPr>
          <a:xfrm>
            <a:off x="1303800" y="1308850"/>
            <a:ext cx="7030500" cy="25416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GB" sz="2400">
                <a:latin typeface="Alegreya"/>
                <a:ea typeface="Alegreya"/>
                <a:cs typeface="Alegreya"/>
                <a:sym typeface="Alegreya"/>
              </a:rPr>
              <a:t>Cana Catholic Primary School needs to constantly identify, reduce, remove or make some changes to things that might make children feel unsafe.</a:t>
            </a:r>
            <a:endParaRPr sz="2400">
              <a:latin typeface="Alegreya"/>
              <a:ea typeface="Alegreya"/>
              <a:cs typeface="Alegreya"/>
              <a:sym typeface="Alegreya"/>
            </a:endParaRPr>
          </a:p>
        </p:txBody>
      </p:sp>
      <p:pic>
        <p:nvPicPr>
          <p:cNvPr id="333" name="Google Shape;333;p19"/>
          <p:cNvPicPr preferRelativeResize="0"/>
          <p:nvPr/>
        </p:nvPicPr>
        <p:blipFill>
          <a:blip r:embed="rId3">
            <a:alphaModFix/>
          </a:blip>
          <a:stretch>
            <a:fillRect/>
          </a:stretch>
        </p:blipFill>
        <p:spPr>
          <a:xfrm>
            <a:off x="311700" y="346450"/>
            <a:ext cx="1011325" cy="899050"/>
          </a:xfrm>
          <a:prstGeom prst="rect">
            <a:avLst/>
          </a:prstGeom>
          <a:noFill/>
          <a:ln>
            <a:noFill/>
          </a:ln>
        </p:spPr>
      </p:pic>
      <p:pic>
        <p:nvPicPr>
          <p:cNvPr id="334" name="Google Shape;334;p19"/>
          <p:cNvPicPr preferRelativeResize="0"/>
          <p:nvPr/>
        </p:nvPicPr>
        <p:blipFill>
          <a:blip r:embed="rId4">
            <a:alphaModFix/>
          </a:blip>
          <a:stretch>
            <a:fillRect/>
          </a:stretch>
        </p:blipFill>
        <p:spPr>
          <a:xfrm>
            <a:off x="6940850" y="2799750"/>
            <a:ext cx="1905000" cy="1905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38"/>
        <p:cNvGrpSpPr/>
        <p:nvPr/>
      </p:nvGrpSpPr>
      <p:grpSpPr>
        <a:xfrm>
          <a:off x="0" y="0"/>
          <a:ext cx="0" cy="0"/>
          <a:chOff x="0" y="0"/>
          <a:chExt cx="0" cy="0"/>
        </a:xfrm>
      </p:grpSpPr>
      <p:sp>
        <p:nvSpPr>
          <p:cNvPr id="339" name="Google Shape;339;p20"/>
          <p:cNvSpPr/>
          <p:nvPr/>
        </p:nvSpPr>
        <p:spPr>
          <a:xfrm>
            <a:off x="-226700" y="0"/>
            <a:ext cx="9522900" cy="5303700"/>
          </a:xfrm>
          <a:prstGeom prst="rect">
            <a:avLst/>
          </a:prstGeom>
          <a:gradFill>
            <a:gsLst>
              <a:gs pos="0">
                <a:srgbClr val="FFF6DB"/>
              </a:gs>
              <a:gs pos="100000">
                <a:srgbClr val="FAD25C"/>
              </a:gs>
            </a:gsLst>
            <a:path path="circle">
              <a:fillToRect l="50000" t="50000" r="50000" b="50000"/>
            </a:path>
            <a:tileRect/>
          </a:gra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 name="Google Shape;340;p20"/>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Standard 7</a:t>
            </a:r>
            <a:endParaRPr/>
          </a:p>
          <a:p>
            <a:pPr marL="0" lvl="0" indent="0" algn="l" rtl="0">
              <a:spcBef>
                <a:spcPts val="0"/>
              </a:spcBef>
              <a:spcAft>
                <a:spcPts val="0"/>
              </a:spcAft>
              <a:buNone/>
            </a:pPr>
            <a:endParaRPr/>
          </a:p>
        </p:txBody>
      </p:sp>
      <p:sp>
        <p:nvSpPr>
          <p:cNvPr id="341" name="Google Shape;341;p20"/>
          <p:cNvSpPr txBox="1">
            <a:spLocks noGrp="1"/>
          </p:cNvSpPr>
          <p:nvPr>
            <p:ph type="body" idx="1"/>
          </p:nvPr>
        </p:nvSpPr>
        <p:spPr>
          <a:xfrm>
            <a:off x="184175" y="1399725"/>
            <a:ext cx="6656100" cy="21954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GB" sz="2400">
                <a:latin typeface="Alegreya"/>
                <a:ea typeface="Alegreya"/>
                <a:cs typeface="Alegreya"/>
                <a:sym typeface="Alegreya"/>
              </a:rPr>
              <a:t>In Wellbeing and ‘Catch-Up’ sessions, all children are taught to have a voice, to say how they are feeling, especially if they are feeling unsafe. They are  taught how to speak up if they are worried or feeling unsafe. They are taught to tell a trusted adult.</a:t>
            </a:r>
            <a:endParaRPr sz="2400">
              <a:latin typeface="Alegreya"/>
              <a:ea typeface="Alegreya"/>
              <a:cs typeface="Alegreya"/>
              <a:sym typeface="Alegreya"/>
            </a:endParaRPr>
          </a:p>
        </p:txBody>
      </p:sp>
      <p:pic>
        <p:nvPicPr>
          <p:cNvPr id="342" name="Google Shape;342;p20"/>
          <p:cNvPicPr preferRelativeResize="0"/>
          <p:nvPr/>
        </p:nvPicPr>
        <p:blipFill>
          <a:blip r:embed="rId3">
            <a:alphaModFix/>
          </a:blip>
          <a:stretch>
            <a:fillRect/>
          </a:stretch>
        </p:blipFill>
        <p:spPr>
          <a:xfrm>
            <a:off x="375200" y="500675"/>
            <a:ext cx="1011325" cy="899050"/>
          </a:xfrm>
          <a:prstGeom prst="rect">
            <a:avLst/>
          </a:prstGeom>
          <a:noFill/>
          <a:ln>
            <a:noFill/>
          </a:ln>
        </p:spPr>
      </p:pic>
      <p:pic>
        <p:nvPicPr>
          <p:cNvPr id="343" name="Google Shape;343;p20"/>
          <p:cNvPicPr preferRelativeResize="0"/>
          <p:nvPr/>
        </p:nvPicPr>
        <p:blipFill>
          <a:blip r:embed="rId4">
            <a:alphaModFix/>
          </a:blip>
          <a:stretch>
            <a:fillRect/>
          </a:stretch>
        </p:blipFill>
        <p:spPr>
          <a:xfrm>
            <a:off x="7127100" y="3131150"/>
            <a:ext cx="1905000" cy="1905000"/>
          </a:xfrm>
          <a:prstGeom prst="rect">
            <a:avLst/>
          </a:prstGeom>
          <a:noFill/>
          <a:ln>
            <a:noFill/>
          </a:ln>
        </p:spPr>
      </p:pic>
    </p:spTree>
  </p:cSld>
  <p:clrMapOvr>
    <a:masterClrMapping/>
  </p:clrMapOvr>
</p:sld>
</file>

<file path=ppt/theme/theme1.xml><?xml version="1.0" encoding="utf-8"?>
<a:theme xmlns:a="http://schemas.openxmlformats.org/drawingml/2006/main" name="Momentum">
  <a:themeElements>
    <a:clrScheme name="Momentum">
      <a:dk1>
        <a:srgbClr val="C0791B"/>
      </a:dk1>
      <a:lt1>
        <a:srgbClr val="FFFFFF"/>
      </a:lt1>
      <a:dk2>
        <a:srgbClr val="424242"/>
      </a:dk2>
      <a:lt2>
        <a:srgbClr val="8DD8D3"/>
      </a:lt2>
      <a:accent1>
        <a:srgbClr val="0B6374"/>
      </a:accent1>
      <a:accent2>
        <a:srgbClr val="FD5B58"/>
      </a:accent2>
      <a:accent3>
        <a:srgbClr val="599191"/>
      </a:accent3>
      <a:accent4>
        <a:srgbClr val="D7E6A3"/>
      </a:accent4>
      <a:accent5>
        <a:srgbClr val="27278B"/>
      </a:accent5>
      <a:accent6>
        <a:srgbClr val="D558AB"/>
      </a:accent6>
      <a:hlink>
        <a:srgbClr val="27278B"/>
      </a:hlink>
      <a:folHlink>
        <a:srgbClr val="2727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756</Words>
  <Application>Microsoft Macintosh PowerPoint</Application>
  <PresentationFormat>On-screen Show (16:9)</PresentationFormat>
  <Paragraphs>27</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Alegreya</vt:lpstr>
      <vt:lpstr>Maven Pro</vt:lpstr>
      <vt:lpstr>Nunito</vt:lpstr>
      <vt:lpstr>Momentum</vt:lpstr>
      <vt:lpstr>7 Child  Safety Standards</vt:lpstr>
      <vt:lpstr>          Standard 1: </vt:lpstr>
      <vt:lpstr>Standard 2:</vt:lpstr>
      <vt:lpstr>Standard 3:</vt:lpstr>
      <vt:lpstr>Standard 4</vt:lpstr>
      <vt:lpstr>Standard 5</vt:lpstr>
      <vt:lpstr>Standard 6</vt:lpstr>
      <vt:lpstr>Standard 7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 Child  Safety Standards</dc:title>
  <cp:lastModifiedBy>Microsoft Office User</cp:lastModifiedBy>
  <cp:revision>1</cp:revision>
  <cp:lastPrinted>2019-08-01T00:56:50Z</cp:lastPrinted>
  <dcterms:modified xsi:type="dcterms:W3CDTF">2019-08-01T00:57:01Z</dcterms:modified>
</cp:coreProperties>
</file>